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426"/>
  <workbookPr defaultThemeVersion="202300"/>
  <mc:AlternateContent xmlns:mc="http://schemas.openxmlformats.org/markup-compatibility/2006">
    <mc:Choice Requires="x15">
      <x15ac:absPath xmlns:x15ac="http://schemas.microsoft.com/office/spreadsheetml/2010/11/ac" url="P:\on\Waterkwaliteit_en_ecologie_2007\011 KRW-Monitoring\Water-info-extra\Ecologie Rijntakken\Kribvaksuppleties Waal\"/>
    </mc:Choice>
  </mc:AlternateContent>
  <xr:revisionPtr revIDLastSave="0" documentId="13_ncr:1_{C2F7C9FA-08A2-4748-9028-ABE3396091AE}" xr6:coauthVersionLast="47" xr6:coauthVersionMax="47" xr10:uidLastSave="{00000000-0000-0000-0000-000000000000}"/>
  <bookViews>
    <workbookView xWindow="-120" yWindow="-120" windowWidth="38640" windowHeight="21120" xr2:uid="{7DE6C98D-FCCE-D642-B36F-F942C3290A7D}"/>
  </bookViews>
  <sheets>
    <sheet name="mafa" sheetId="4" r:id="rId1"/>
    <sheet name="vis" sheetId="2" r:id="rId2"/>
    <sheet name="Uitleg" sheetId="5" r:id="rId3"/>
  </sheets>
  <definedNames>
    <definedName name="_xlnm._FilterDatabase" localSheetId="0" hidden="1">mafa!$A$1:$X$729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7644" uniqueCount="157">
  <si>
    <t>dag</t>
  </si>
  <si>
    <t>maand</t>
  </si>
  <si>
    <t>jaar</t>
  </si>
  <si>
    <t>datum</t>
  </si>
  <si>
    <t>Trajectnaam</t>
  </si>
  <si>
    <t>Trajectcode</t>
  </si>
  <si>
    <t>Kribvak</t>
  </si>
  <si>
    <t>Ontwerp</t>
  </si>
  <si>
    <t>Methodiek</t>
  </si>
  <si>
    <t>Zone</t>
  </si>
  <si>
    <t>Diepte(cm)</t>
  </si>
  <si>
    <t>X-begin</t>
  </si>
  <si>
    <t>Y-begin</t>
  </si>
  <si>
    <t>X-eind</t>
  </si>
  <si>
    <t>Y-eind</t>
  </si>
  <si>
    <t>Groep</t>
  </si>
  <si>
    <t>Hoogste_taxon</t>
  </si>
  <si>
    <t>Familie</t>
  </si>
  <si>
    <t>Orde/klasse</t>
  </si>
  <si>
    <t>TaxonNL</t>
  </si>
  <si>
    <t>Stuks</t>
  </si>
  <si>
    <t>lengte(cm)</t>
  </si>
  <si>
    <t>Opmerking1</t>
  </si>
  <si>
    <t>opmerking2</t>
  </si>
  <si>
    <t>Winssen</t>
  </si>
  <si>
    <t>M3-B</t>
  </si>
  <si>
    <t>referentie</t>
  </si>
  <si>
    <t>HN</t>
  </si>
  <si>
    <t>mafa</t>
  </si>
  <si>
    <t>Corophiidae</t>
  </si>
  <si>
    <t>Amphipoda</t>
  </si>
  <si>
    <t>Slijkgarnalen</t>
  </si>
  <si>
    <t>vis</t>
  </si>
  <si>
    <t>Vislarve onbekend</t>
  </si>
  <si>
    <t>NA</t>
  </si>
  <si>
    <t>vislarve (n=1)</t>
  </si>
  <si>
    <t>Oligochaeta</t>
  </si>
  <si>
    <t>Zoetwaterborstelwormen</t>
  </si>
  <si>
    <t>Chironomidae</t>
  </si>
  <si>
    <t>Diptera: Nematocera</t>
  </si>
  <si>
    <t>Dansmuggen</t>
  </si>
  <si>
    <t>Gammaridae + Crangonyctidae</t>
  </si>
  <si>
    <t>Vlokreeften</t>
  </si>
  <si>
    <t>Mysidae</t>
  </si>
  <si>
    <t>Mysida</t>
  </si>
  <si>
    <t>Aasgarnalen</t>
  </si>
  <si>
    <t>Corbicula</t>
  </si>
  <si>
    <t>Cyrenidae</t>
  </si>
  <si>
    <t>Bivalvia</t>
  </si>
  <si>
    <t>Korfmosselen</t>
  </si>
  <si>
    <t>ontwerp 2</t>
  </si>
  <si>
    <t>ontwerp 1</t>
  </si>
  <si>
    <t>Lampetra fluviatilis</t>
  </si>
  <si>
    <t>Rivierprik</t>
  </si>
  <si>
    <t>rivierpriklarve (n=1)</t>
  </si>
  <si>
    <t>larve</t>
  </si>
  <si>
    <t>Erpobdellidae</t>
  </si>
  <si>
    <t>Hirudinea: Arhynchobdellida</t>
  </si>
  <si>
    <t>Achtogige bloedzuigers</t>
  </si>
  <si>
    <t>Herveld-Dodewaard</t>
  </si>
  <si>
    <t>M3-C</t>
  </si>
  <si>
    <t>Ceratopogonidae</t>
  </si>
  <si>
    <t>Knutten</t>
  </si>
  <si>
    <t>Polychaeta: Hypania invalida</t>
  </si>
  <si>
    <t>Polychaeta</t>
  </si>
  <si>
    <t>Mariene borstelwormen</t>
  </si>
  <si>
    <t>gecorigeerd in 2025 dmv veldform</t>
  </si>
  <si>
    <t>Bemmel-Gendt</t>
  </si>
  <si>
    <t>M3-A</t>
  </si>
  <si>
    <t>mysidae</t>
  </si>
  <si>
    <t>Blankvoorn</t>
  </si>
  <si>
    <t>Blankvoorn 10cm</t>
  </si>
  <si>
    <t>Vislarf</t>
  </si>
  <si>
    <t>Ephoron virgo</t>
  </si>
  <si>
    <t>Ephemeroptera</t>
  </si>
  <si>
    <t>Schoraas</t>
  </si>
  <si>
    <t>Asellidae</t>
  </si>
  <si>
    <t>Isopoda</t>
  </si>
  <si>
    <t>Waterpissebedden</t>
  </si>
  <si>
    <t>Planorbidae: Ancyclus fluviatilis + Ferrissia fragilis</t>
  </si>
  <si>
    <t>Gastropoda</t>
  </si>
  <si>
    <t>Kapslakken</t>
  </si>
  <si>
    <t>3 cm</t>
  </si>
  <si>
    <t>Physidae</t>
  </si>
  <si>
    <t>Blaashoorns</t>
  </si>
  <si>
    <t>Hydracarina</t>
  </si>
  <si>
    <t>Watermijten</t>
  </si>
  <si>
    <t>Piscicolidae</t>
  </si>
  <si>
    <t>Hirudinea: Rhynchobdellida</t>
  </si>
  <si>
    <t>Visbloedzuigers</t>
  </si>
  <si>
    <t>Proterorhinus semilunaris</t>
  </si>
  <si>
    <t>Paramysis lacustris</t>
  </si>
  <si>
    <t>Aantal is tussen de 11 en 20, voornamelijk zeer klein (minder dan 1 cm)</t>
  </si>
  <si>
    <t>1 stuks</t>
  </si>
  <si>
    <t>3 stuks</t>
  </si>
  <si>
    <t>2 cm</t>
  </si>
  <si>
    <t xml:space="preserve">vis </t>
  </si>
  <si>
    <t>Janiridae</t>
  </si>
  <si>
    <t>Zeepissebedden</t>
  </si>
  <si>
    <t>Sphaeriidae</t>
  </si>
  <si>
    <t>Erwtemosselen</t>
  </si>
  <si>
    <t>Bithyniidae + Hydrobiidae</t>
  </si>
  <si>
    <t>Diepslakken en waterhoorns</t>
  </si>
  <si>
    <t>onder andere Stempelina almi (zandkokertje)</t>
  </si>
  <si>
    <t>Micronecta</t>
  </si>
  <si>
    <t>Micronectidae</t>
  </si>
  <si>
    <t>Heteroptera</t>
  </si>
  <si>
    <t>Dwergduikerwantsen</t>
  </si>
  <si>
    <t>Dreissenidae</t>
  </si>
  <si>
    <t>Driehoeksmosselen</t>
  </si>
  <si>
    <t>Theodoxus fluviatilis</t>
  </si>
  <si>
    <t>Neritidae</t>
  </si>
  <si>
    <t>Nerieten</t>
  </si>
  <si>
    <t>Grondel onbekend</t>
  </si>
  <si>
    <t>1 x vislarf (grondel)</t>
  </si>
  <si>
    <t>3 x vislarf (grondel)</t>
  </si>
  <si>
    <t>Vislarf onbekend</t>
  </si>
  <si>
    <t>1 x vislarf</t>
  </si>
  <si>
    <t>Stenelmis canaliculata</t>
  </si>
  <si>
    <t>Elmidae</t>
  </si>
  <si>
    <t>Coleoptera</t>
  </si>
  <si>
    <t>Beekkevers</t>
  </si>
  <si>
    <t>bevestigd door Barend van Maanen</t>
  </si>
  <si>
    <t>2 x vislarf</t>
  </si>
  <si>
    <t>VH</t>
  </si>
  <si>
    <t>riverpriklarve (n=2)</t>
  </si>
  <si>
    <t>riverpriklarve (n=1)</t>
  </si>
  <si>
    <t>in potje mee</t>
  </si>
  <si>
    <t>in originele dataset als 3M-A genoteerd</t>
  </si>
  <si>
    <t>larve; in originele dataset als 3M-A genoteerd</t>
  </si>
  <si>
    <t>rivierprik (n=1)</t>
  </si>
  <si>
    <t>in potje mee; meer grindig sediment</t>
  </si>
  <si>
    <t>Ephemera glaucops</t>
  </si>
  <si>
    <t>Vierlijneendagsvlieg</t>
  </si>
  <si>
    <t>1 stuks.</t>
  </si>
  <si>
    <t>aantal niet bekend (ontbreekt op formulier)</t>
  </si>
  <si>
    <t>6 stuks</t>
  </si>
  <si>
    <t>2,5 cm</t>
  </si>
  <si>
    <t>ondiep</t>
  </si>
  <si>
    <t>diep</t>
  </si>
  <si>
    <t>nvt</t>
  </si>
  <si>
    <t>aantal aangepast op basis van handnet meting</t>
  </si>
  <si>
    <t>Marmelgrondel</t>
  </si>
  <si>
    <t>Rutilus rutilus</t>
  </si>
  <si>
    <t>Uitleg</t>
  </si>
  <si>
    <t>Tijdens deze bemonstering is de aangetroffen macrofauna in beginsel alleen op hoofdgroepen gedetermineerd.</t>
  </si>
  <si>
    <t>Alleen de meer bijzondere soorten (EPT-soorten, mosselen, rombouten) zijn tot op soort gedetermineerd.</t>
  </si>
  <si>
    <t>Hun abundantie is ingeschat in aantalsklassen:</t>
  </si>
  <si>
    <t>2: 10-100</t>
  </si>
  <si>
    <t>3: 100-1000</t>
  </si>
  <si>
    <t>4: &gt; 1000</t>
  </si>
  <si>
    <t>1: 1-10</t>
  </si>
  <si>
    <t>Abundantieklasse</t>
  </si>
  <si>
    <t>Abundantieklasse:</t>
  </si>
  <si>
    <t>Methodiek:</t>
  </si>
  <si>
    <t>HN: Handnet</t>
  </si>
  <si>
    <t>VH: Van Veenhapper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2"/>
      <color theme="1"/>
      <name val="Aptos Narrow"/>
      <family val="2"/>
      <scheme val="minor"/>
    </font>
    <font>
      <b/>
      <sz val="12"/>
      <color theme="1"/>
      <name val="Aptos Narrow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4">
    <xf numFmtId="0" fontId="0" fillId="0" borderId="0" xfId="0"/>
    <xf numFmtId="14" fontId="0" fillId="0" borderId="0" xfId="0" applyNumberFormat="1"/>
    <xf numFmtId="1" fontId="0" fillId="0" borderId="0" xfId="0" applyNumberFormat="1"/>
    <xf numFmtId="0" fontId="1" fillId="0" borderId="0" xfId="0" applyFont="1"/>
  </cellXfs>
  <cellStyles count="1">
    <cellStyle name="Standaard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E6D699-E171-E742-9F4D-DEE2E53D4873}">
  <dimension ref="A1:X729"/>
  <sheetViews>
    <sheetView tabSelected="1" workbookViewId="0">
      <selection activeCell="E12" sqref="E12"/>
    </sheetView>
  </sheetViews>
  <sheetFormatPr defaultColWidth="11" defaultRowHeight="15.75" x14ac:dyDescent="0.25"/>
  <cols>
    <col min="1" max="1" width="6.5" bestFit="1" customWidth="1"/>
    <col min="2" max="2" width="9.125" bestFit="1" customWidth="1"/>
    <col min="3" max="3" width="6.875" bestFit="1" customWidth="1"/>
    <col min="4" max="4" width="10.5" style="1" bestFit="1" customWidth="1"/>
    <col min="5" max="5" width="17.625" bestFit="1" customWidth="1"/>
    <col min="6" max="6" width="13.375" bestFit="1" customWidth="1"/>
    <col min="7" max="7" width="9.5" bestFit="1" customWidth="1"/>
    <col min="8" max="8" width="10.625" bestFit="1" customWidth="1"/>
    <col min="9" max="9" width="12.125" bestFit="1" customWidth="1"/>
    <col min="10" max="10" width="7.5" bestFit="1" customWidth="1"/>
    <col min="11" max="11" width="13" bestFit="1" customWidth="1"/>
    <col min="12" max="15" width="12.125" style="2" bestFit="1" customWidth="1"/>
    <col min="16" max="16" width="8.625" bestFit="1" customWidth="1"/>
    <col min="17" max="18" width="41.625" bestFit="1" customWidth="1"/>
    <col min="19" max="19" width="24.375" bestFit="1" customWidth="1"/>
    <col min="20" max="20" width="24.125" bestFit="1" customWidth="1"/>
    <col min="21" max="21" width="8" bestFit="1" customWidth="1"/>
    <col min="22" max="22" width="17.625" customWidth="1"/>
    <col min="23" max="23" width="58.5" bestFit="1" customWidth="1"/>
    <col min="24" max="24" width="38" bestFit="1" customWidth="1"/>
  </cols>
  <sheetData>
    <row r="1" spans="1:24" x14ac:dyDescent="0.25">
      <c r="A1" t="s">
        <v>0</v>
      </c>
      <c r="B1" t="s">
        <v>1</v>
      </c>
      <c r="C1" t="s">
        <v>2</v>
      </c>
      <c r="D1" s="1" t="s">
        <v>3</v>
      </c>
      <c r="E1" t="s">
        <v>4</v>
      </c>
      <c r="F1" t="s">
        <v>5</v>
      </c>
      <c r="G1" t="s">
        <v>6</v>
      </c>
      <c r="H1" t="s">
        <v>7</v>
      </c>
      <c r="I1" t="s">
        <v>8</v>
      </c>
      <c r="J1" t="s">
        <v>9</v>
      </c>
      <c r="K1" t="s">
        <v>10</v>
      </c>
      <c r="L1" s="2" t="s">
        <v>11</v>
      </c>
      <c r="M1" s="2" t="s">
        <v>12</v>
      </c>
      <c r="N1" s="2" t="s">
        <v>13</v>
      </c>
      <c r="O1" s="2" t="s">
        <v>14</v>
      </c>
      <c r="P1" t="s">
        <v>15</v>
      </c>
      <c r="Q1" t="s">
        <v>16</v>
      </c>
      <c r="R1" t="s">
        <v>17</v>
      </c>
      <c r="S1" t="s">
        <v>18</v>
      </c>
      <c r="T1" t="s">
        <v>19</v>
      </c>
      <c r="U1" t="s">
        <v>20</v>
      </c>
      <c r="V1" t="s">
        <v>152</v>
      </c>
      <c r="W1" t="s">
        <v>22</v>
      </c>
      <c r="X1" t="s">
        <v>23</v>
      </c>
    </row>
    <row r="2" spans="1:24" x14ac:dyDescent="0.25">
      <c r="A2">
        <v>29</v>
      </c>
      <c r="B2">
        <v>6</v>
      </c>
      <c r="C2">
        <v>2023</v>
      </c>
      <c r="D2" s="1">
        <v>45106</v>
      </c>
      <c r="E2" t="s">
        <v>24</v>
      </c>
      <c r="F2" t="s">
        <v>25</v>
      </c>
      <c r="G2">
        <v>1</v>
      </c>
      <c r="H2" t="s">
        <v>26</v>
      </c>
      <c r="I2" t="s">
        <v>27</v>
      </c>
      <c r="J2" t="s">
        <v>138</v>
      </c>
      <c r="K2">
        <v>70</v>
      </c>
      <c r="L2" s="2">
        <v>178795.33605897101</v>
      </c>
      <c r="M2" s="2">
        <v>432934.93557276798</v>
      </c>
      <c r="N2" s="2">
        <v>178639.85628668001</v>
      </c>
      <c r="O2" s="2">
        <v>432967.57560020598</v>
      </c>
      <c r="P2" t="s">
        <v>28</v>
      </c>
      <c r="Q2" t="s">
        <v>29</v>
      </c>
      <c r="R2" t="s">
        <v>29</v>
      </c>
      <c r="S2" t="s">
        <v>30</v>
      </c>
      <c r="T2" t="s">
        <v>31</v>
      </c>
      <c r="V2">
        <v>1</v>
      </c>
    </row>
    <row r="3" spans="1:24" x14ac:dyDescent="0.25">
      <c r="A3">
        <v>29</v>
      </c>
      <c r="B3">
        <v>6</v>
      </c>
      <c r="C3">
        <v>2023</v>
      </c>
      <c r="D3" s="1">
        <v>45106</v>
      </c>
      <c r="E3" t="s">
        <v>24</v>
      </c>
      <c r="F3" t="s">
        <v>25</v>
      </c>
      <c r="G3">
        <v>1</v>
      </c>
      <c r="H3" t="s">
        <v>26</v>
      </c>
      <c r="I3" t="s">
        <v>27</v>
      </c>
      <c r="J3" t="s">
        <v>138</v>
      </c>
      <c r="K3">
        <v>70</v>
      </c>
      <c r="L3" s="2">
        <v>178795.33605897101</v>
      </c>
      <c r="M3" s="2">
        <v>432934.93557276798</v>
      </c>
      <c r="N3" s="2">
        <v>178639.85628668001</v>
      </c>
      <c r="O3" s="2">
        <v>432967.57560020598</v>
      </c>
      <c r="P3" t="s">
        <v>28</v>
      </c>
      <c r="Q3" t="s">
        <v>36</v>
      </c>
      <c r="R3" t="s">
        <v>36</v>
      </c>
      <c r="S3" t="s">
        <v>36</v>
      </c>
      <c r="T3" t="s">
        <v>37</v>
      </c>
      <c r="V3">
        <v>2</v>
      </c>
    </row>
    <row r="4" spans="1:24" x14ac:dyDescent="0.25">
      <c r="A4">
        <v>29</v>
      </c>
      <c r="B4">
        <v>6</v>
      </c>
      <c r="C4">
        <v>2023</v>
      </c>
      <c r="D4" s="1">
        <v>45106</v>
      </c>
      <c r="E4" t="s">
        <v>24</v>
      </c>
      <c r="F4" t="s">
        <v>25</v>
      </c>
      <c r="G4">
        <v>1</v>
      </c>
      <c r="H4" t="s">
        <v>26</v>
      </c>
      <c r="I4" t="s">
        <v>27</v>
      </c>
      <c r="J4" t="s">
        <v>138</v>
      </c>
      <c r="K4">
        <v>70</v>
      </c>
      <c r="L4" s="2">
        <v>178795.33605897101</v>
      </c>
      <c r="M4" s="2">
        <v>432934.93557276798</v>
      </c>
      <c r="N4" s="2">
        <v>178639.85628668001</v>
      </c>
      <c r="O4" s="2">
        <v>432967.57560020598</v>
      </c>
      <c r="P4" t="s">
        <v>28</v>
      </c>
      <c r="Q4" t="s">
        <v>38</v>
      </c>
      <c r="R4" t="s">
        <v>38</v>
      </c>
      <c r="S4" t="s">
        <v>39</v>
      </c>
      <c r="T4" t="s">
        <v>40</v>
      </c>
      <c r="V4">
        <v>2</v>
      </c>
    </row>
    <row r="5" spans="1:24" x14ac:dyDescent="0.25">
      <c r="A5">
        <v>29</v>
      </c>
      <c r="B5">
        <v>6</v>
      </c>
      <c r="C5">
        <v>2023</v>
      </c>
      <c r="D5" s="1">
        <v>45106</v>
      </c>
      <c r="E5" t="s">
        <v>24</v>
      </c>
      <c r="F5" t="s">
        <v>25</v>
      </c>
      <c r="G5">
        <v>1</v>
      </c>
      <c r="H5" t="s">
        <v>26</v>
      </c>
      <c r="I5" t="s">
        <v>27</v>
      </c>
      <c r="J5" t="s">
        <v>139</v>
      </c>
      <c r="K5">
        <v>120</v>
      </c>
      <c r="L5" s="2">
        <v>178798.605318474</v>
      </c>
      <c r="M5" s="2">
        <v>432942.40537725901</v>
      </c>
      <c r="N5" s="2">
        <v>178645.851318787</v>
      </c>
      <c r="O5" s="2">
        <v>432966.49136186001</v>
      </c>
      <c r="P5" t="s">
        <v>28</v>
      </c>
      <c r="Q5" t="s">
        <v>41</v>
      </c>
      <c r="R5" t="s">
        <v>41</v>
      </c>
      <c r="S5" t="s">
        <v>30</v>
      </c>
      <c r="T5" t="s">
        <v>42</v>
      </c>
      <c r="V5">
        <v>1</v>
      </c>
    </row>
    <row r="6" spans="1:24" x14ac:dyDescent="0.25">
      <c r="A6">
        <v>29</v>
      </c>
      <c r="B6">
        <v>6</v>
      </c>
      <c r="C6">
        <v>2023</v>
      </c>
      <c r="D6" s="1">
        <v>45106</v>
      </c>
      <c r="E6" t="s">
        <v>24</v>
      </c>
      <c r="F6" t="s">
        <v>25</v>
      </c>
      <c r="G6">
        <v>1</v>
      </c>
      <c r="H6" t="s">
        <v>26</v>
      </c>
      <c r="I6" t="s">
        <v>27</v>
      </c>
      <c r="J6" t="s">
        <v>139</v>
      </c>
      <c r="K6">
        <v>120</v>
      </c>
      <c r="L6" s="2">
        <v>178798.605318474</v>
      </c>
      <c r="M6" s="2">
        <v>432942.40537725901</v>
      </c>
      <c r="N6" s="2">
        <v>178645.851318787</v>
      </c>
      <c r="O6" s="2">
        <v>432966.49136186001</v>
      </c>
      <c r="P6" t="s">
        <v>28</v>
      </c>
      <c r="Q6" t="s">
        <v>43</v>
      </c>
      <c r="R6" t="s">
        <v>43</v>
      </c>
      <c r="S6" t="s">
        <v>44</v>
      </c>
      <c r="T6" t="s">
        <v>45</v>
      </c>
      <c r="V6">
        <v>1</v>
      </c>
    </row>
    <row r="7" spans="1:24" x14ac:dyDescent="0.25">
      <c r="A7">
        <v>29</v>
      </c>
      <c r="B7">
        <v>6</v>
      </c>
      <c r="C7">
        <v>2023</v>
      </c>
      <c r="D7" s="1">
        <v>45106</v>
      </c>
      <c r="E7" t="s">
        <v>24</v>
      </c>
      <c r="F7" t="s">
        <v>25</v>
      </c>
      <c r="G7">
        <v>1</v>
      </c>
      <c r="H7" t="s">
        <v>26</v>
      </c>
      <c r="I7" t="s">
        <v>27</v>
      </c>
      <c r="J7" t="s">
        <v>139</v>
      </c>
      <c r="K7">
        <v>120</v>
      </c>
      <c r="L7" s="2">
        <v>178798.605318474</v>
      </c>
      <c r="M7" s="2">
        <v>432942.40537725901</v>
      </c>
      <c r="N7" s="2">
        <v>178645.851318787</v>
      </c>
      <c r="O7" s="2">
        <v>432966.49136186001</v>
      </c>
      <c r="P7" t="s">
        <v>28</v>
      </c>
      <c r="Q7" t="s">
        <v>46</v>
      </c>
      <c r="R7" t="s">
        <v>47</v>
      </c>
      <c r="S7" t="s">
        <v>48</v>
      </c>
      <c r="T7" t="s">
        <v>49</v>
      </c>
      <c r="V7">
        <v>1</v>
      </c>
    </row>
    <row r="8" spans="1:24" x14ac:dyDescent="0.25">
      <c r="A8">
        <v>29</v>
      </c>
      <c r="B8">
        <v>6</v>
      </c>
      <c r="C8">
        <v>2023</v>
      </c>
      <c r="D8" s="1">
        <v>45106</v>
      </c>
      <c r="E8" t="s">
        <v>24</v>
      </c>
      <c r="F8" t="s">
        <v>25</v>
      </c>
      <c r="G8">
        <v>1</v>
      </c>
      <c r="H8" t="s">
        <v>26</v>
      </c>
      <c r="I8" t="s">
        <v>27</v>
      </c>
      <c r="J8" t="s">
        <v>139</v>
      </c>
      <c r="K8">
        <v>120</v>
      </c>
      <c r="L8" s="2">
        <v>178798.605318474</v>
      </c>
      <c r="M8" s="2">
        <v>432942.40537725901</v>
      </c>
      <c r="N8" s="2">
        <v>178645.851318787</v>
      </c>
      <c r="O8" s="2">
        <v>432966.49136186001</v>
      </c>
      <c r="P8" t="s">
        <v>28</v>
      </c>
      <c r="Q8" t="s">
        <v>36</v>
      </c>
      <c r="R8" t="s">
        <v>36</v>
      </c>
      <c r="S8" t="s">
        <v>36</v>
      </c>
      <c r="T8" t="s">
        <v>37</v>
      </c>
      <c r="V8">
        <v>2</v>
      </c>
    </row>
    <row r="9" spans="1:24" x14ac:dyDescent="0.25">
      <c r="A9">
        <v>29</v>
      </c>
      <c r="B9">
        <v>6</v>
      </c>
      <c r="C9">
        <v>2023</v>
      </c>
      <c r="D9" s="1">
        <v>45106</v>
      </c>
      <c r="E9" t="s">
        <v>24</v>
      </c>
      <c r="F9" t="s">
        <v>25</v>
      </c>
      <c r="G9">
        <v>1</v>
      </c>
      <c r="H9" t="s">
        <v>26</v>
      </c>
      <c r="I9" t="s">
        <v>27</v>
      </c>
      <c r="J9" t="s">
        <v>139</v>
      </c>
      <c r="K9">
        <v>120</v>
      </c>
      <c r="L9" s="2">
        <v>178798.605318474</v>
      </c>
      <c r="M9" s="2">
        <v>432942.40537725901</v>
      </c>
      <c r="N9" s="2">
        <v>178645.851318787</v>
      </c>
      <c r="O9" s="2">
        <v>432966.49136186001</v>
      </c>
      <c r="P9" t="s">
        <v>28</v>
      </c>
      <c r="Q9" t="s">
        <v>38</v>
      </c>
      <c r="R9" t="s">
        <v>38</v>
      </c>
      <c r="S9" t="s">
        <v>39</v>
      </c>
      <c r="T9" t="s">
        <v>40</v>
      </c>
      <c r="V9">
        <v>2</v>
      </c>
    </row>
    <row r="10" spans="1:24" x14ac:dyDescent="0.25">
      <c r="A10">
        <v>29</v>
      </c>
      <c r="B10">
        <v>6</v>
      </c>
      <c r="C10">
        <v>2023</v>
      </c>
      <c r="D10" s="1">
        <v>45106</v>
      </c>
      <c r="E10" t="s">
        <v>24</v>
      </c>
      <c r="F10" t="s">
        <v>25</v>
      </c>
      <c r="G10">
        <v>2</v>
      </c>
      <c r="H10" t="s">
        <v>50</v>
      </c>
      <c r="I10" t="s">
        <v>27</v>
      </c>
      <c r="J10" t="s">
        <v>138</v>
      </c>
      <c r="K10">
        <v>70</v>
      </c>
      <c r="L10" s="2">
        <v>178604.524155661</v>
      </c>
      <c r="M10" s="2">
        <v>432970.19018063199</v>
      </c>
      <c r="N10" s="2">
        <v>178449.85362780199</v>
      </c>
      <c r="O10" s="2">
        <v>433021.642425014</v>
      </c>
      <c r="P10" t="s">
        <v>28</v>
      </c>
      <c r="Q10" t="s">
        <v>29</v>
      </c>
      <c r="R10" t="s">
        <v>29</v>
      </c>
      <c r="S10" t="s">
        <v>30</v>
      </c>
      <c r="T10" t="s">
        <v>31</v>
      </c>
      <c r="V10">
        <v>1</v>
      </c>
    </row>
    <row r="11" spans="1:24" x14ac:dyDescent="0.25">
      <c r="A11">
        <v>29</v>
      </c>
      <c r="B11">
        <v>6</v>
      </c>
      <c r="C11">
        <v>2023</v>
      </c>
      <c r="D11" s="1">
        <v>45106</v>
      </c>
      <c r="E11" t="s">
        <v>24</v>
      </c>
      <c r="F11" t="s">
        <v>25</v>
      </c>
      <c r="G11">
        <v>2</v>
      </c>
      <c r="H11" t="s">
        <v>50</v>
      </c>
      <c r="I11" t="s">
        <v>27</v>
      </c>
      <c r="J11" t="s">
        <v>138</v>
      </c>
      <c r="K11">
        <v>70</v>
      </c>
      <c r="L11" s="2">
        <v>178604.524155661</v>
      </c>
      <c r="M11" s="2">
        <v>432970.19018063199</v>
      </c>
      <c r="N11" s="2">
        <v>178449.85362780199</v>
      </c>
      <c r="O11" s="2">
        <v>433021.642425014</v>
      </c>
      <c r="P11" t="s">
        <v>28</v>
      </c>
      <c r="Q11" t="s">
        <v>41</v>
      </c>
      <c r="R11" t="s">
        <v>41</v>
      </c>
      <c r="S11" t="s">
        <v>30</v>
      </c>
      <c r="T11" t="s">
        <v>42</v>
      </c>
      <c r="V11">
        <v>2</v>
      </c>
    </row>
    <row r="12" spans="1:24" x14ac:dyDescent="0.25">
      <c r="A12">
        <v>29</v>
      </c>
      <c r="B12">
        <v>6</v>
      </c>
      <c r="C12">
        <v>2023</v>
      </c>
      <c r="D12" s="1">
        <v>45106</v>
      </c>
      <c r="E12" t="s">
        <v>24</v>
      </c>
      <c r="F12" t="s">
        <v>25</v>
      </c>
      <c r="G12">
        <v>2</v>
      </c>
      <c r="H12" t="s">
        <v>50</v>
      </c>
      <c r="I12" t="s">
        <v>27</v>
      </c>
      <c r="J12" t="s">
        <v>138</v>
      </c>
      <c r="K12">
        <v>70</v>
      </c>
      <c r="L12" s="2">
        <v>178604.524155661</v>
      </c>
      <c r="M12" s="2">
        <v>432970.19018063199</v>
      </c>
      <c r="N12" s="2">
        <v>178449.85362780199</v>
      </c>
      <c r="O12" s="2">
        <v>433021.642425014</v>
      </c>
      <c r="P12" t="s">
        <v>28</v>
      </c>
      <c r="Q12" t="s">
        <v>46</v>
      </c>
      <c r="R12" t="s">
        <v>47</v>
      </c>
      <c r="S12" t="s">
        <v>48</v>
      </c>
      <c r="T12" t="s">
        <v>49</v>
      </c>
      <c r="V12">
        <v>2</v>
      </c>
    </row>
    <row r="13" spans="1:24" x14ac:dyDescent="0.25">
      <c r="A13">
        <v>29</v>
      </c>
      <c r="B13">
        <v>6</v>
      </c>
      <c r="C13">
        <v>2023</v>
      </c>
      <c r="D13" s="1">
        <v>45106</v>
      </c>
      <c r="E13" t="s">
        <v>24</v>
      </c>
      <c r="F13" t="s">
        <v>25</v>
      </c>
      <c r="G13">
        <v>2</v>
      </c>
      <c r="H13" t="s">
        <v>50</v>
      </c>
      <c r="I13" t="s">
        <v>27</v>
      </c>
      <c r="J13" t="s">
        <v>138</v>
      </c>
      <c r="K13">
        <v>70</v>
      </c>
      <c r="L13" s="2">
        <v>178604.524155661</v>
      </c>
      <c r="M13" s="2">
        <v>432970.19018063199</v>
      </c>
      <c r="N13" s="2">
        <v>178449.85362780199</v>
      </c>
      <c r="O13" s="2">
        <v>433021.642425014</v>
      </c>
      <c r="P13" t="s">
        <v>28</v>
      </c>
      <c r="Q13" t="s">
        <v>36</v>
      </c>
      <c r="R13" t="s">
        <v>36</v>
      </c>
      <c r="S13" t="s">
        <v>36</v>
      </c>
      <c r="T13" t="s">
        <v>37</v>
      </c>
      <c r="V13">
        <v>1</v>
      </c>
    </row>
    <row r="14" spans="1:24" x14ac:dyDescent="0.25">
      <c r="A14">
        <v>29</v>
      </c>
      <c r="B14">
        <v>6</v>
      </c>
      <c r="C14">
        <v>2023</v>
      </c>
      <c r="D14" s="1">
        <v>45106</v>
      </c>
      <c r="E14" t="s">
        <v>24</v>
      </c>
      <c r="F14" t="s">
        <v>25</v>
      </c>
      <c r="G14">
        <v>2</v>
      </c>
      <c r="H14" t="s">
        <v>50</v>
      </c>
      <c r="I14" t="s">
        <v>27</v>
      </c>
      <c r="J14" t="s">
        <v>138</v>
      </c>
      <c r="K14">
        <v>70</v>
      </c>
      <c r="L14" s="2">
        <v>178604.524155661</v>
      </c>
      <c r="M14" s="2">
        <v>432970.19018063199</v>
      </c>
      <c r="N14" s="2">
        <v>178449.85362780199</v>
      </c>
      <c r="O14" s="2">
        <v>433021.642425014</v>
      </c>
      <c r="P14" t="s">
        <v>28</v>
      </c>
      <c r="Q14" t="s">
        <v>38</v>
      </c>
      <c r="R14" t="s">
        <v>38</v>
      </c>
      <c r="S14" t="s">
        <v>39</v>
      </c>
      <c r="T14" t="s">
        <v>40</v>
      </c>
      <c r="V14">
        <v>1</v>
      </c>
    </row>
    <row r="15" spans="1:24" x14ac:dyDescent="0.25">
      <c r="A15">
        <v>29</v>
      </c>
      <c r="B15">
        <v>6</v>
      </c>
      <c r="C15">
        <v>2023</v>
      </c>
      <c r="D15" s="1">
        <v>45106</v>
      </c>
      <c r="E15" t="s">
        <v>24</v>
      </c>
      <c r="F15" t="s">
        <v>25</v>
      </c>
      <c r="G15">
        <v>2</v>
      </c>
      <c r="H15" t="s">
        <v>50</v>
      </c>
      <c r="I15" t="s">
        <v>27</v>
      </c>
      <c r="J15" t="s">
        <v>139</v>
      </c>
      <c r="K15">
        <v>120</v>
      </c>
      <c r="L15" s="2">
        <v>178604.55467776701</v>
      </c>
      <c r="M15" s="2">
        <v>432978.31211931899</v>
      </c>
      <c r="N15" s="2">
        <v>178456.11924617301</v>
      </c>
      <c r="O15" s="2">
        <v>433021.56054553803</v>
      </c>
      <c r="P15" t="s">
        <v>28</v>
      </c>
      <c r="Q15" t="s">
        <v>41</v>
      </c>
      <c r="R15" t="s">
        <v>41</v>
      </c>
      <c r="S15" t="s">
        <v>30</v>
      </c>
      <c r="T15" t="s">
        <v>42</v>
      </c>
      <c r="V15">
        <v>2</v>
      </c>
    </row>
    <row r="16" spans="1:24" x14ac:dyDescent="0.25">
      <c r="A16">
        <v>29</v>
      </c>
      <c r="B16">
        <v>6</v>
      </c>
      <c r="C16">
        <v>2023</v>
      </c>
      <c r="D16" s="1">
        <v>45106</v>
      </c>
      <c r="E16" t="s">
        <v>24</v>
      </c>
      <c r="F16" t="s">
        <v>25</v>
      </c>
      <c r="G16">
        <v>2</v>
      </c>
      <c r="H16" t="s">
        <v>50</v>
      </c>
      <c r="I16" t="s">
        <v>27</v>
      </c>
      <c r="J16" t="s">
        <v>139</v>
      </c>
      <c r="K16">
        <v>120</v>
      </c>
      <c r="L16" s="2">
        <v>178604.55467776701</v>
      </c>
      <c r="M16" s="2">
        <v>432978.31211931899</v>
      </c>
      <c r="N16" s="2">
        <v>178456.11924617301</v>
      </c>
      <c r="O16" s="2">
        <v>433021.56054553803</v>
      </c>
      <c r="P16" t="s">
        <v>28</v>
      </c>
      <c r="Q16" t="s">
        <v>43</v>
      </c>
      <c r="R16" t="s">
        <v>43</v>
      </c>
      <c r="S16" t="s">
        <v>44</v>
      </c>
      <c r="T16" t="s">
        <v>45</v>
      </c>
      <c r="V16">
        <v>1</v>
      </c>
    </row>
    <row r="17" spans="1:22" x14ac:dyDescent="0.25">
      <c r="A17">
        <v>29</v>
      </c>
      <c r="B17">
        <v>6</v>
      </c>
      <c r="C17">
        <v>2023</v>
      </c>
      <c r="D17" s="1">
        <v>45106</v>
      </c>
      <c r="E17" t="s">
        <v>24</v>
      </c>
      <c r="F17" t="s">
        <v>25</v>
      </c>
      <c r="G17">
        <v>2</v>
      </c>
      <c r="H17" t="s">
        <v>50</v>
      </c>
      <c r="I17" t="s">
        <v>27</v>
      </c>
      <c r="J17" t="s">
        <v>139</v>
      </c>
      <c r="K17">
        <v>120</v>
      </c>
      <c r="L17" s="2">
        <v>178604.55467776701</v>
      </c>
      <c r="M17" s="2">
        <v>432978.31211931899</v>
      </c>
      <c r="N17" s="2">
        <v>178456.11924617301</v>
      </c>
      <c r="O17" s="2">
        <v>433021.56054553803</v>
      </c>
      <c r="P17" t="s">
        <v>28</v>
      </c>
      <c r="Q17" t="s">
        <v>46</v>
      </c>
      <c r="R17" t="s">
        <v>47</v>
      </c>
      <c r="S17" t="s">
        <v>48</v>
      </c>
      <c r="T17" t="s">
        <v>49</v>
      </c>
      <c r="V17">
        <v>2</v>
      </c>
    </row>
    <row r="18" spans="1:22" x14ac:dyDescent="0.25">
      <c r="A18">
        <v>29</v>
      </c>
      <c r="B18">
        <v>6</v>
      </c>
      <c r="C18">
        <v>2023</v>
      </c>
      <c r="D18" s="1">
        <v>45106</v>
      </c>
      <c r="E18" t="s">
        <v>24</v>
      </c>
      <c r="F18" t="s">
        <v>25</v>
      </c>
      <c r="G18">
        <v>2</v>
      </c>
      <c r="H18" t="s">
        <v>50</v>
      </c>
      <c r="I18" t="s">
        <v>27</v>
      </c>
      <c r="J18" t="s">
        <v>139</v>
      </c>
      <c r="K18">
        <v>120</v>
      </c>
      <c r="L18" s="2">
        <v>178604.55467776701</v>
      </c>
      <c r="M18" s="2">
        <v>432978.31211931899</v>
      </c>
      <c r="N18" s="2">
        <v>178456.11924617301</v>
      </c>
      <c r="O18" s="2">
        <v>433021.56054553803</v>
      </c>
      <c r="P18" t="s">
        <v>28</v>
      </c>
      <c r="Q18" t="s">
        <v>36</v>
      </c>
      <c r="R18" t="s">
        <v>36</v>
      </c>
      <c r="S18" t="s">
        <v>36</v>
      </c>
      <c r="T18" t="s">
        <v>37</v>
      </c>
      <c r="V18">
        <v>2</v>
      </c>
    </row>
    <row r="19" spans="1:22" x14ac:dyDescent="0.25">
      <c r="A19">
        <v>29</v>
      </c>
      <c r="B19">
        <v>6</v>
      </c>
      <c r="C19">
        <v>2023</v>
      </c>
      <c r="D19" s="1">
        <v>45106</v>
      </c>
      <c r="E19" t="s">
        <v>24</v>
      </c>
      <c r="F19" t="s">
        <v>25</v>
      </c>
      <c r="G19">
        <v>2</v>
      </c>
      <c r="H19" t="s">
        <v>50</v>
      </c>
      <c r="I19" t="s">
        <v>27</v>
      </c>
      <c r="J19" t="s">
        <v>139</v>
      </c>
      <c r="K19">
        <v>120</v>
      </c>
      <c r="L19" s="2">
        <v>178604.55467776701</v>
      </c>
      <c r="M19" s="2">
        <v>432978.31211931899</v>
      </c>
      <c r="N19" s="2">
        <v>178456.11924617301</v>
      </c>
      <c r="O19" s="2">
        <v>433021.56054553803</v>
      </c>
      <c r="P19" t="s">
        <v>28</v>
      </c>
      <c r="Q19" t="s">
        <v>38</v>
      </c>
      <c r="R19" t="s">
        <v>38</v>
      </c>
      <c r="S19" t="s">
        <v>39</v>
      </c>
      <c r="T19" t="s">
        <v>40</v>
      </c>
      <c r="V19">
        <v>2</v>
      </c>
    </row>
    <row r="20" spans="1:22" x14ac:dyDescent="0.25">
      <c r="A20">
        <v>29</v>
      </c>
      <c r="B20">
        <v>6</v>
      </c>
      <c r="C20">
        <v>2023</v>
      </c>
      <c r="D20" s="1">
        <v>45106</v>
      </c>
      <c r="E20" t="s">
        <v>24</v>
      </c>
      <c r="F20" t="s">
        <v>25</v>
      </c>
      <c r="G20">
        <v>3</v>
      </c>
      <c r="H20" t="s">
        <v>50</v>
      </c>
      <c r="I20" t="s">
        <v>27</v>
      </c>
      <c r="J20" t="s">
        <v>138</v>
      </c>
      <c r="K20">
        <v>70</v>
      </c>
      <c r="L20" s="2">
        <v>178255.650822308</v>
      </c>
      <c r="M20" s="2">
        <v>433076.69822883903</v>
      </c>
      <c r="N20" s="2">
        <v>178409.255638111</v>
      </c>
      <c r="O20" s="2">
        <v>433016.77944845299</v>
      </c>
      <c r="P20" t="s">
        <v>28</v>
      </c>
      <c r="Q20" t="s">
        <v>29</v>
      </c>
      <c r="R20" t="s">
        <v>29</v>
      </c>
      <c r="S20" t="s">
        <v>30</v>
      </c>
      <c r="T20" t="s">
        <v>31</v>
      </c>
      <c r="V20">
        <v>1</v>
      </c>
    </row>
    <row r="21" spans="1:22" x14ac:dyDescent="0.25">
      <c r="A21">
        <v>29</v>
      </c>
      <c r="B21">
        <v>6</v>
      </c>
      <c r="C21">
        <v>2023</v>
      </c>
      <c r="D21" s="1">
        <v>45106</v>
      </c>
      <c r="E21" t="s">
        <v>24</v>
      </c>
      <c r="F21" t="s">
        <v>25</v>
      </c>
      <c r="G21">
        <v>3</v>
      </c>
      <c r="H21" t="s">
        <v>50</v>
      </c>
      <c r="I21" t="s">
        <v>27</v>
      </c>
      <c r="J21" t="s">
        <v>138</v>
      </c>
      <c r="K21">
        <v>70</v>
      </c>
      <c r="L21" s="2">
        <v>178255.650822308</v>
      </c>
      <c r="M21" s="2">
        <v>433076.69822883903</v>
      </c>
      <c r="N21" s="2">
        <v>178409.255638111</v>
      </c>
      <c r="O21" s="2">
        <v>433016.77944845299</v>
      </c>
      <c r="P21" t="s">
        <v>28</v>
      </c>
      <c r="Q21" t="s">
        <v>41</v>
      </c>
      <c r="R21" t="s">
        <v>41</v>
      </c>
      <c r="S21" t="s">
        <v>30</v>
      </c>
      <c r="T21" t="s">
        <v>42</v>
      </c>
      <c r="V21">
        <v>2</v>
      </c>
    </row>
    <row r="22" spans="1:22" x14ac:dyDescent="0.25">
      <c r="A22">
        <v>29</v>
      </c>
      <c r="B22">
        <v>6</v>
      </c>
      <c r="C22">
        <v>2023</v>
      </c>
      <c r="D22" s="1">
        <v>45106</v>
      </c>
      <c r="E22" t="s">
        <v>24</v>
      </c>
      <c r="F22" t="s">
        <v>25</v>
      </c>
      <c r="G22">
        <v>3</v>
      </c>
      <c r="H22" t="s">
        <v>50</v>
      </c>
      <c r="I22" t="s">
        <v>27</v>
      </c>
      <c r="J22" t="s">
        <v>138</v>
      </c>
      <c r="K22">
        <v>70</v>
      </c>
      <c r="L22" s="2">
        <v>178255.650822308</v>
      </c>
      <c r="M22" s="2">
        <v>433076.69822883903</v>
      </c>
      <c r="N22" s="2">
        <v>178409.255638111</v>
      </c>
      <c r="O22" s="2">
        <v>433016.77944845299</v>
      </c>
      <c r="P22" t="s">
        <v>28</v>
      </c>
      <c r="Q22" t="s">
        <v>46</v>
      </c>
      <c r="R22" t="s">
        <v>47</v>
      </c>
      <c r="S22" t="s">
        <v>48</v>
      </c>
      <c r="T22" t="s">
        <v>49</v>
      </c>
      <c r="V22">
        <v>1</v>
      </c>
    </row>
    <row r="23" spans="1:22" x14ac:dyDescent="0.25">
      <c r="A23">
        <v>29</v>
      </c>
      <c r="B23">
        <v>6</v>
      </c>
      <c r="C23">
        <v>2023</v>
      </c>
      <c r="D23" s="1">
        <v>45106</v>
      </c>
      <c r="E23" t="s">
        <v>24</v>
      </c>
      <c r="F23" t="s">
        <v>25</v>
      </c>
      <c r="G23">
        <v>3</v>
      </c>
      <c r="H23" t="s">
        <v>50</v>
      </c>
      <c r="I23" t="s">
        <v>27</v>
      </c>
      <c r="J23" t="s">
        <v>138</v>
      </c>
      <c r="K23">
        <v>70</v>
      </c>
      <c r="L23" s="2">
        <v>178255.650822308</v>
      </c>
      <c r="M23" s="2">
        <v>433076.69822883903</v>
      </c>
      <c r="N23" s="2">
        <v>178409.255638111</v>
      </c>
      <c r="O23" s="2">
        <v>433016.77944845299</v>
      </c>
      <c r="P23" t="s">
        <v>28</v>
      </c>
      <c r="Q23" t="s">
        <v>36</v>
      </c>
      <c r="R23" t="s">
        <v>36</v>
      </c>
      <c r="S23" t="s">
        <v>36</v>
      </c>
      <c r="T23" t="s">
        <v>37</v>
      </c>
      <c r="V23">
        <v>2</v>
      </c>
    </row>
    <row r="24" spans="1:22" x14ac:dyDescent="0.25">
      <c r="A24">
        <v>29</v>
      </c>
      <c r="B24">
        <v>6</v>
      </c>
      <c r="C24">
        <v>2023</v>
      </c>
      <c r="D24" s="1">
        <v>45106</v>
      </c>
      <c r="E24" t="s">
        <v>24</v>
      </c>
      <c r="F24" t="s">
        <v>25</v>
      </c>
      <c r="G24">
        <v>3</v>
      </c>
      <c r="H24" t="s">
        <v>50</v>
      </c>
      <c r="I24" t="s">
        <v>27</v>
      </c>
      <c r="J24" t="s">
        <v>138</v>
      </c>
      <c r="K24">
        <v>70</v>
      </c>
      <c r="L24" s="2">
        <v>178255.650822308</v>
      </c>
      <c r="M24" s="2">
        <v>433076.69822883903</v>
      </c>
      <c r="N24" s="2">
        <v>178409.255638111</v>
      </c>
      <c r="O24" s="2">
        <v>433016.77944845299</v>
      </c>
      <c r="P24" t="s">
        <v>28</v>
      </c>
      <c r="Q24" t="s">
        <v>38</v>
      </c>
      <c r="R24" t="s">
        <v>38</v>
      </c>
      <c r="S24" t="s">
        <v>39</v>
      </c>
      <c r="T24" t="s">
        <v>40</v>
      </c>
      <c r="V24">
        <v>2</v>
      </c>
    </row>
    <row r="25" spans="1:22" x14ac:dyDescent="0.25">
      <c r="A25">
        <v>29</v>
      </c>
      <c r="B25">
        <v>6</v>
      </c>
      <c r="C25">
        <v>2023</v>
      </c>
      <c r="D25" s="1">
        <v>45106</v>
      </c>
      <c r="E25" t="s">
        <v>24</v>
      </c>
      <c r="F25" t="s">
        <v>25</v>
      </c>
      <c r="G25">
        <v>3</v>
      </c>
      <c r="H25" t="s">
        <v>50</v>
      </c>
      <c r="I25" t="s">
        <v>27</v>
      </c>
      <c r="J25" t="s">
        <v>139</v>
      </c>
      <c r="K25">
        <v>120</v>
      </c>
      <c r="L25" s="2">
        <v>178263.68619450499</v>
      </c>
      <c r="M25" s="2">
        <v>433080.96337716898</v>
      </c>
      <c r="N25" s="2">
        <v>178404.90160081</v>
      </c>
      <c r="O25" s="2">
        <v>433020.31931146001</v>
      </c>
      <c r="P25" t="s">
        <v>28</v>
      </c>
      <c r="Q25" t="s">
        <v>29</v>
      </c>
      <c r="R25" t="s">
        <v>29</v>
      </c>
      <c r="S25" t="s">
        <v>30</v>
      </c>
      <c r="T25" t="s">
        <v>31</v>
      </c>
      <c r="V25">
        <v>2</v>
      </c>
    </row>
    <row r="26" spans="1:22" x14ac:dyDescent="0.25">
      <c r="A26">
        <v>29</v>
      </c>
      <c r="B26">
        <v>6</v>
      </c>
      <c r="C26">
        <v>2023</v>
      </c>
      <c r="D26" s="1">
        <v>45106</v>
      </c>
      <c r="E26" t="s">
        <v>24</v>
      </c>
      <c r="F26" t="s">
        <v>25</v>
      </c>
      <c r="G26">
        <v>3</v>
      </c>
      <c r="H26" t="s">
        <v>50</v>
      </c>
      <c r="I26" t="s">
        <v>27</v>
      </c>
      <c r="J26" t="s">
        <v>139</v>
      </c>
      <c r="K26">
        <v>120</v>
      </c>
      <c r="L26" s="2">
        <v>178263.68619450499</v>
      </c>
      <c r="M26" s="2">
        <v>433080.96337716898</v>
      </c>
      <c r="N26" s="2">
        <v>178404.90160081</v>
      </c>
      <c r="O26" s="2">
        <v>433020.31931146001</v>
      </c>
      <c r="P26" t="s">
        <v>28</v>
      </c>
      <c r="Q26" t="s">
        <v>41</v>
      </c>
      <c r="R26" t="s">
        <v>41</v>
      </c>
      <c r="S26" t="s">
        <v>30</v>
      </c>
      <c r="T26" t="s">
        <v>42</v>
      </c>
      <c r="V26">
        <v>2</v>
      </c>
    </row>
    <row r="27" spans="1:22" x14ac:dyDescent="0.25">
      <c r="A27">
        <v>29</v>
      </c>
      <c r="B27">
        <v>6</v>
      </c>
      <c r="C27">
        <v>2023</v>
      </c>
      <c r="D27" s="1">
        <v>45106</v>
      </c>
      <c r="E27" t="s">
        <v>24</v>
      </c>
      <c r="F27" t="s">
        <v>25</v>
      </c>
      <c r="G27">
        <v>3</v>
      </c>
      <c r="H27" t="s">
        <v>50</v>
      </c>
      <c r="I27" t="s">
        <v>27</v>
      </c>
      <c r="J27" t="s">
        <v>139</v>
      </c>
      <c r="K27">
        <v>120</v>
      </c>
      <c r="L27" s="2">
        <v>178263.68619450499</v>
      </c>
      <c r="M27" s="2">
        <v>433080.96337716898</v>
      </c>
      <c r="N27" s="2">
        <v>178404.90160081</v>
      </c>
      <c r="O27" s="2">
        <v>433020.31931146001</v>
      </c>
      <c r="P27" t="s">
        <v>28</v>
      </c>
      <c r="Q27" t="s">
        <v>46</v>
      </c>
      <c r="R27" t="s">
        <v>47</v>
      </c>
      <c r="S27" t="s">
        <v>48</v>
      </c>
      <c r="T27" t="s">
        <v>49</v>
      </c>
      <c r="V27">
        <v>1</v>
      </c>
    </row>
    <row r="28" spans="1:22" x14ac:dyDescent="0.25">
      <c r="A28">
        <v>29</v>
      </c>
      <c r="B28">
        <v>6</v>
      </c>
      <c r="C28">
        <v>2023</v>
      </c>
      <c r="D28" s="1">
        <v>45106</v>
      </c>
      <c r="E28" t="s">
        <v>24</v>
      </c>
      <c r="F28" t="s">
        <v>25</v>
      </c>
      <c r="G28">
        <v>3</v>
      </c>
      <c r="H28" t="s">
        <v>50</v>
      </c>
      <c r="I28" t="s">
        <v>27</v>
      </c>
      <c r="J28" t="s">
        <v>139</v>
      </c>
      <c r="K28">
        <v>120</v>
      </c>
      <c r="L28" s="2">
        <v>178263.68619450499</v>
      </c>
      <c r="M28" s="2">
        <v>433080.96337716898</v>
      </c>
      <c r="N28" s="2">
        <v>178404.90160081</v>
      </c>
      <c r="O28" s="2">
        <v>433020.31931146001</v>
      </c>
      <c r="P28" t="s">
        <v>28</v>
      </c>
      <c r="Q28" t="s">
        <v>36</v>
      </c>
      <c r="R28" t="s">
        <v>36</v>
      </c>
      <c r="S28" t="s">
        <v>36</v>
      </c>
      <c r="T28" t="s">
        <v>37</v>
      </c>
      <c r="V28">
        <v>2</v>
      </c>
    </row>
    <row r="29" spans="1:22" x14ac:dyDescent="0.25">
      <c r="A29">
        <v>29</v>
      </c>
      <c r="B29">
        <v>6</v>
      </c>
      <c r="C29">
        <v>2023</v>
      </c>
      <c r="D29" s="1">
        <v>45106</v>
      </c>
      <c r="E29" t="s">
        <v>24</v>
      </c>
      <c r="F29" t="s">
        <v>25</v>
      </c>
      <c r="G29">
        <v>3</v>
      </c>
      <c r="H29" t="s">
        <v>50</v>
      </c>
      <c r="I29" t="s">
        <v>27</v>
      </c>
      <c r="J29" t="s">
        <v>139</v>
      </c>
      <c r="K29">
        <v>120</v>
      </c>
      <c r="L29" s="2">
        <v>178263.68619450499</v>
      </c>
      <c r="M29" s="2">
        <v>433080.96337716898</v>
      </c>
      <c r="N29" s="2">
        <v>178404.90160081</v>
      </c>
      <c r="O29" s="2">
        <v>433020.31931146001</v>
      </c>
      <c r="P29" t="s">
        <v>28</v>
      </c>
      <c r="Q29" t="s">
        <v>38</v>
      </c>
      <c r="R29" t="s">
        <v>38</v>
      </c>
      <c r="S29" t="s">
        <v>39</v>
      </c>
      <c r="T29" t="s">
        <v>40</v>
      </c>
      <c r="V29">
        <v>2</v>
      </c>
    </row>
    <row r="30" spans="1:22" x14ac:dyDescent="0.25">
      <c r="A30">
        <v>29</v>
      </c>
      <c r="B30">
        <v>6</v>
      </c>
      <c r="C30">
        <v>2023</v>
      </c>
      <c r="D30" s="1">
        <v>45106</v>
      </c>
      <c r="E30" t="s">
        <v>24</v>
      </c>
      <c r="F30" t="s">
        <v>25</v>
      </c>
      <c r="G30">
        <v>4</v>
      </c>
      <c r="H30" t="s">
        <v>50</v>
      </c>
      <c r="I30" t="s">
        <v>27</v>
      </c>
      <c r="J30" t="s">
        <v>138</v>
      </c>
      <c r="K30">
        <v>70</v>
      </c>
      <c r="L30" s="2">
        <v>178075.58944051099</v>
      </c>
      <c r="M30" s="2">
        <v>433156.525913194</v>
      </c>
      <c r="N30" s="2">
        <v>178231.03452235801</v>
      </c>
      <c r="O30" s="2">
        <v>433099.61412557599</v>
      </c>
      <c r="P30" t="s">
        <v>28</v>
      </c>
      <c r="Q30" t="s">
        <v>29</v>
      </c>
      <c r="R30" t="s">
        <v>29</v>
      </c>
      <c r="S30" t="s">
        <v>30</v>
      </c>
      <c r="T30" t="s">
        <v>31</v>
      </c>
      <c r="V30">
        <v>1</v>
      </c>
    </row>
    <row r="31" spans="1:22" x14ac:dyDescent="0.25">
      <c r="A31">
        <v>29</v>
      </c>
      <c r="B31">
        <v>6</v>
      </c>
      <c r="C31">
        <v>2023</v>
      </c>
      <c r="D31" s="1">
        <v>45106</v>
      </c>
      <c r="E31" t="s">
        <v>24</v>
      </c>
      <c r="F31" t="s">
        <v>25</v>
      </c>
      <c r="G31">
        <v>4</v>
      </c>
      <c r="H31" t="s">
        <v>50</v>
      </c>
      <c r="I31" t="s">
        <v>27</v>
      </c>
      <c r="J31" t="s">
        <v>138</v>
      </c>
      <c r="K31">
        <v>70</v>
      </c>
      <c r="L31" s="2">
        <v>178075.58944051099</v>
      </c>
      <c r="M31" s="2">
        <v>433156.525913194</v>
      </c>
      <c r="N31" s="2">
        <v>178231.03452235801</v>
      </c>
      <c r="O31" s="2">
        <v>433099.61412557599</v>
      </c>
      <c r="P31" t="s">
        <v>28</v>
      </c>
      <c r="Q31" t="s">
        <v>41</v>
      </c>
      <c r="R31" t="s">
        <v>41</v>
      </c>
      <c r="S31" t="s">
        <v>30</v>
      </c>
      <c r="T31" t="s">
        <v>42</v>
      </c>
      <c r="V31">
        <v>2</v>
      </c>
    </row>
    <row r="32" spans="1:22" x14ac:dyDescent="0.25">
      <c r="A32">
        <v>29</v>
      </c>
      <c r="B32">
        <v>6</v>
      </c>
      <c r="C32">
        <v>2023</v>
      </c>
      <c r="D32" s="1">
        <v>45106</v>
      </c>
      <c r="E32" t="s">
        <v>24</v>
      </c>
      <c r="F32" t="s">
        <v>25</v>
      </c>
      <c r="G32">
        <v>4</v>
      </c>
      <c r="H32" t="s">
        <v>50</v>
      </c>
      <c r="I32" t="s">
        <v>27</v>
      </c>
      <c r="J32" t="s">
        <v>138</v>
      </c>
      <c r="K32">
        <v>70</v>
      </c>
      <c r="L32" s="2">
        <v>178075.58944051099</v>
      </c>
      <c r="M32" s="2">
        <v>433156.525913194</v>
      </c>
      <c r="N32" s="2">
        <v>178231.03452235801</v>
      </c>
      <c r="O32" s="2">
        <v>433099.61412557599</v>
      </c>
      <c r="P32" t="s">
        <v>28</v>
      </c>
      <c r="Q32" t="s">
        <v>46</v>
      </c>
      <c r="R32" t="s">
        <v>47</v>
      </c>
      <c r="S32" t="s">
        <v>48</v>
      </c>
      <c r="T32" t="s">
        <v>49</v>
      </c>
      <c r="V32">
        <v>2</v>
      </c>
    </row>
    <row r="33" spans="1:22" x14ac:dyDescent="0.25">
      <c r="A33">
        <v>29</v>
      </c>
      <c r="B33">
        <v>6</v>
      </c>
      <c r="C33">
        <v>2023</v>
      </c>
      <c r="D33" s="1">
        <v>45106</v>
      </c>
      <c r="E33" t="s">
        <v>24</v>
      </c>
      <c r="F33" t="s">
        <v>25</v>
      </c>
      <c r="G33">
        <v>4</v>
      </c>
      <c r="H33" t="s">
        <v>50</v>
      </c>
      <c r="I33" t="s">
        <v>27</v>
      </c>
      <c r="J33" t="s">
        <v>138</v>
      </c>
      <c r="K33">
        <v>70</v>
      </c>
      <c r="L33" s="2">
        <v>178075.58944051099</v>
      </c>
      <c r="M33" s="2">
        <v>433156.525913194</v>
      </c>
      <c r="N33" s="2">
        <v>178231.03452235801</v>
      </c>
      <c r="O33" s="2">
        <v>433099.61412557599</v>
      </c>
      <c r="P33" t="s">
        <v>28</v>
      </c>
      <c r="Q33" t="s">
        <v>36</v>
      </c>
      <c r="R33" t="s">
        <v>36</v>
      </c>
      <c r="S33" t="s">
        <v>36</v>
      </c>
      <c r="T33" t="s">
        <v>37</v>
      </c>
      <c r="V33">
        <v>1</v>
      </c>
    </row>
    <row r="34" spans="1:22" x14ac:dyDescent="0.25">
      <c r="A34">
        <v>29</v>
      </c>
      <c r="B34">
        <v>6</v>
      </c>
      <c r="C34">
        <v>2023</v>
      </c>
      <c r="D34" s="1">
        <v>45106</v>
      </c>
      <c r="E34" t="s">
        <v>24</v>
      </c>
      <c r="F34" t="s">
        <v>25</v>
      </c>
      <c r="G34">
        <v>4</v>
      </c>
      <c r="H34" t="s">
        <v>50</v>
      </c>
      <c r="I34" t="s">
        <v>27</v>
      </c>
      <c r="J34" t="s">
        <v>138</v>
      </c>
      <c r="K34">
        <v>70</v>
      </c>
      <c r="L34" s="2">
        <v>178075.58944051099</v>
      </c>
      <c r="M34" s="2">
        <v>433156.525913194</v>
      </c>
      <c r="N34" s="2">
        <v>178231.03452235801</v>
      </c>
      <c r="O34" s="2">
        <v>433099.61412557599</v>
      </c>
      <c r="P34" t="s">
        <v>28</v>
      </c>
      <c r="Q34" t="s">
        <v>38</v>
      </c>
      <c r="R34" t="s">
        <v>38</v>
      </c>
      <c r="S34" t="s">
        <v>39</v>
      </c>
      <c r="T34" t="s">
        <v>40</v>
      </c>
      <c r="V34">
        <v>2</v>
      </c>
    </row>
    <row r="35" spans="1:22" x14ac:dyDescent="0.25">
      <c r="A35">
        <v>29</v>
      </c>
      <c r="B35">
        <v>6</v>
      </c>
      <c r="C35">
        <v>2023</v>
      </c>
      <c r="D35" s="1">
        <v>45106</v>
      </c>
      <c r="E35" t="s">
        <v>24</v>
      </c>
      <c r="F35" t="s">
        <v>25</v>
      </c>
      <c r="G35">
        <v>4</v>
      </c>
      <c r="H35" t="s">
        <v>50</v>
      </c>
      <c r="I35" t="s">
        <v>27</v>
      </c>
      <c r="J35" t="s">
        <v>139</v>
      </c>
      <c r="K35">
        <v>120</v>
      </c>
      <c r="L35" s="2">
        <v>178083.69830191799</v>
      </c>
      <c r="M35" s="2">
        <v>433159.78979508398</v>
      </c>
      <c r="N35" s="2">
        <v>178234.22791360301</v>
      </c>
      <c r="O35" s="2">
        <v>433108.75206738699</v>
      </c>
      <c r="P35" t="s">
        <v>28</v>
      </c>
      <c r="Q35" t="s">
        <v>29</v>
      </c>
      <c r="R35" t="s">
        <v>29</v>
      </c>
      <c r="S35" t="s">
        <v>30</v>
      </c>
      <c r="T35" t="s">
        <v>31</v>
      </c>
      <c r="V35">
        <v>1</v>
      </c>
    </row>
    <row r="36" spans="1:22" x14ac:dyDescent="0.25">
      <c r="A36">
        <v>29</v>
      </c>
      <c r="B36">
        <v>6</v>
      </c>
      <c r="C36">
        <v>2023</v>
      </c>
      <c r="D36" s="1">
        <v>45106</v>
      </c>
      <c r="E36" t="s">
        <v>24</v>
      </c>
      <c r="F36" t="s">
        <v>25</v>
      </c>
      <c r="G36">
        <v>4</v>
      </c>
      <c r="H36" t="s">
        <v>50</v>
      </c>
      <c r="I36" t="s">
        <v>27</v>
      </c>
      <c r="J36" t="s">
        <v>139</v>
      </c>
      <c r="K36">
        <v>120</v>
      </c>
      <c r="L36" s="2">
        <v>178083.69830191799</v>
      </c>
      <c r="M36" s="2">
        <v>433159.78979508398</v>
      </c>
      <c r="N36" s="2">
        <v>178234.22791360301</v>
      </c>
      <c r="O36" s="2">
        <v>433108.75206738699</v>
      </c>
      <c r="P36" t="s">
        <v>28</v>
      </c>
      <c r="Q36" t="s">
        <v>41</v>
      </c>
      <c r="R36" t="s">
        <v>41</v>
      </c>
      <c r="S36" t="s">
        <v>30</v>
      </c>
      <c r="T36" t="s">
        <v>42</v>
      </c>
      <c r="V36">
        <v>2</v>
      </c>
    </row>
    <row r="37" spans="1:22" x14ac:dyDescent="0.25">
      <c r="A37">
        <v>29</v>
      </c>
      <c r="B37">
        <v>6</v>
      </c>
      <c r="C37">
        <v>2023</v>
      </c>
      <c r="D37" s="1">
        <v>45106</v>
      </c>
      <c r="E37" t="s">
        <v>24</v>
      </c>
      <c r="F37" t="s">
        <v>25</v>
      </c>
      <c r="G37">
        <v>4</v>
      </c>
      <c r="H37" t="s">
        <v>50</v>
      </c>
      <c r="I37" t="s">
        <v>27</v>
      </c>
      <c r="J37" t="s">
        <v>139</v>
      </c>
      <c r="K37">
        <v>120</v>
      </c>
      <c r="L37" s="2">
        <v>178083.69830191799</v>
      </c>
      <c r="M37" s="2">
        <v>433159.78979508398</v>
      </c>
      <c r="N37" s="2">
        <v>178234.22791360301</v>
      </c>
      <c r="O37" s="2">
        <v>433108.75206738699</v>
      </c>
      <c r="P37" t="s">
        <v>28</v>
      </c>
      <c r="Q37" t="s">
        <v>43</v>
      </c>
      <c r="R37" t="s">
        <v>43</v>
      </c>
      <c r="S37" t="s">
        <v>44</v>
      </c>
      <c r="T37" t="s">
        <v>45</v>
      </c>
      <c r="V37">
        <v>1</v>
      </c>
    </row>
    <row r="38" spans="1:22" x14ac:dyDescent="0.25">
      <c r="A38">
        <v>29</v>
      </c>
      <c r="B38">
        <v>6</v>
      </c>
      <c r="C38">
        <v>2023</v>
      </c>
      <c r="D38" s="1">
        <v>45106</v>
      </c>
      <c r="E38" t="s">
        <v>24</v>
      </c>
      <c r="F38" t="s">
        <v>25</v>
      </c>
      <c r="G38">
        <v>4</v>
      </c>
      <c r="H38" t="s">
        <v>50</v>
      </c>
      <c r="I38" t="s">
        <v>27</v>
      </c>
      <c r="J38" t="s">
        <v>139</v>
      </c>
      <c r="K38">
        <v>120</v>
      </c>
      <c r="L38" s="2">
        <v>178083.69830191799</v>
      </c>
      <c r="M38" s="2">
        <v>433159.78979508398</v>
      </c>
      <c r="N38" s="2">
        <v>178234.22791360301</v>
      </c>
      <c r="O38" s="2">
        <v>433108.75206738699</v>
      </c>
      <c r="P38" t="s">
        <v>28</v>
      </c>
      <c r="Q38" t="s">
        <v>46</v>
      </c>
      <c r="R38" t="s">
        <v>47</v>
      </c>
      <c r="S38" t="s">
        <v>48</v>
      </c>
      <c r="T38" t="s">
        <v>49</v>
      </c>
      <c r="V38">
        <v>2</v>
      </c>
    </row>
    <row r="39" spans="1:22" x14ac:dyDescent="0.25">
      <c r="A39">
        <v>29</v>
      </c>
      <c r="B39">
        <v>6</v>
      </c>
      <c r="C39">
        <v>2023</v>
      </c>
      <c r="D39" s="1">
        <v>45106</v>
      </c>
      <c r="E39" t="s">
        <v>24</v>
      </c>
      <c r="F39" t="s">
        <v>25</v>
      </c>
      <c r="G39">
        <v>4</v>
      </c>
      <c r="H39" t="s">
        <v>50</v>
      </c>
      <c r="I39" t="s">
        <v>27</v>
      </c>
      <c r="J39" t="s">
        <v>139</v>
      </c>
      <c r="K39">
        <v>120</v>
      </c>
      <c r="L39" s="2">
        <v>178083.69830191799</v>
      </c>
      <c r="M39" s="2">
        <v>433159.78979508398</v>
      </c>
      <c r="N39" s="2">
        <v>178234.22791360301</v>
      </c>
      <c r="O39" s="2">
        <v>433108.75206738699</v>
      </c>
      <c r="P39" t="s">
        <v>28</v>
      </c>
      <c r="Q39" t="s">
        <v>36</v>
      </c>
      <c r="R39" t="s">
        <v>36</v>
      </c>
      <c r="S39" t="s">
        <v>36</v>
      </c>
      <c r="T39" t="s">
        <v>37</v>
      </c>
      <c r="V39">
        <v>2</v>
      </c>
    </row>
    <row r="40" spans="1:22" x14ac:dyDescent="0.25">
      <c r="A40">
        <v>29</v>
      </c>
      <c r="B40">
        <v>6</v>
      </c>
      <c r="C40">
        <v>2023</v>
      </c>
      <c r="D40" s="1">
        <v>45106</v>
      </c>
      <c r="E40" t="s">
        <v>24</v>
      </c>
      <c r="F40" t="s">
        <v>25</v>
      </c>
      <c r="G40">
        <v>4</v>
      </c>
      <c r="H40" t="s">
        <v>50</v>
      </c>
      <c r="I40" t="s">
        <v>27</v>
      </c>
      <c r="J40" t="s">
        <v>139</v>
      </c>
      <c r="K40">
        <v>120</v>
      </c>
      <c r="L40" s="2">
        <v>178083.69830191799</v>
      </c>
      <c r="M40" s="2">
        <v>433159.78979508398</v>
      </c>
      <c r="N40" s="2">
        <v>178234.22791360301</v>
      </c>
      <c r="O40" s="2">
        <v>433108.75206738699</v>
      </c>
      <c r="P40" t="s">
        <v>28</v>
      </c>
      <c r="Q40" t="s">
        <v>38</v>
      </c>
      <c r="R40" t="s">
        <v>38</v>
      </c>
      <c r="S40" t="s">
        <v>39</v>
      </c>
      <c r="T40" t="s">
        <v>40</v>
      </c>
      <c r="V40">
        <v>2</v>
      </c>
    </row>
    <row r="41" spans="1:22" x14ac:dyDescent="0.25">
      <c r="A41">
        <v>29</v>
      </c>
      <c r="B41">
        <v>6</v>
      </c>
      <c r="C41">
        <v>2023</v>
      </c>
      <c r="D41" s="1">
        <v>45106</v>
      </c>
      <c r="E41" t="s">
        <v>24</v>
      </c>
      <c r="F41" t="s">
        <v>25</v>
      </c>
      <c r="G41">
        <v>5</v>
      </c>
      <c r="H41" t="s">
        <v>51</v>
      </c>
      <c r="I41" t="s">
        <v>27</v>
      </c>
      <c r="J41" t="s">
        <v>138</v>
      </c>
      <c r="K41">
        <v>70</v>
      </c>
      <c r="L41" s="2">
        <v>177907.58519411201</v>
      </c>
      <c r="M41" s="2">
        <v>433250.65620440099</v>
      </c>
      <c r="N41" s="2">
        <v>178040.07565961301</v>
      </c>
      <c r="O41" s="2">
        <v>433169.04554080399</v>
      </c>
      <c r="P41" t="s">
        <v>28</v>
      </c>
      <c r="Q41" t="s">
        <v>29</v>
      </c>
      <c r="R41" t="s">
        <v>29</v>
      </c>
      <c r="S41" t="s">
        <v>30</v>
      </c>
      <c r="T41" t="s">
        <v>31</v>
      </c>
      <c r="V41">
        <v>1</v>
      </c>
    </row>
    <row r="42" spans="1:22" x14ac:dyDescent="0.25">
      <c r="A42">
        <v>29</v>
      </c>
      <c r="B42">
        <v>6</v>
      </c>
      <c r="C42">
        <v>2023</v>
      </c>
      <c r="D42" s="1">
        <v>45106</v>
      </c>
      <c r="E42" t="s">
        <v>24</v>
      </c>
      <c r="F42" t="s">
        <v>25</v>
      </c>
      <c r="G42">
        <v>5</v>
      </c>
      <c r="H42" t="s">
        <v>51</v>
      </c>
      <c r="I42" t="s">
        <v>27</v>
      </c>
      <c r="J42" t="s">
        <v>138</v>
      </c>
      <c r="K42">
        <v>70</v>
      </c>
      <c r="L42" s="2">
        <v>177907.58519411201</v>
      </c>
      <c r="M42" s="2">
        <v>433250.65620440099</v>
      </c>
      <c r="N42" s="2">
        <v>178040.07565961301</v>
      </c>
      <c r="O42" s="2">
        <v>433169.04554080399</v>
      </c>
      <c r="P42" t="s">
        <v>28</v>
      </c>
      <c r="Q42" t="s">
        <v>41</v>
      </c>
      <c r="R42" t="s">
        <v>41</v>
      </c>
      <c r="S42" t="s">
        <v>30</v>
      </c>
      <c r="T42" t="s">
        <v>42</v>
      </c>
      <c r="V42">
        <v>3</v>
      </c>
    </row>
    <row r="43" spans="1:22" x14ac:dyDescent="0.25">
      <c r="A43">
        <v>29</v>
      </c>
      <c r="B43">
        <v>6</v>
      </c>
      <c r="C43">
        <v>2023</v>
      </c>
      <c r="D43" s="1">
        <v>45106</v>
      </c>
      <c r="E43" t="s">
        <v>24</v>
      </c>
      <c r="F43" t="s">
        <v>25</v>
      </c>
      <c r="G43">
        <v>5</v>
      </c>
      <c r="H43" t="s">
        <v>51</v>
      </c>
      <c r="I43" t="s">
        <v>27</v>
      </c>
      <c r="J43" t="s">
        <v>138</v>
      </c>
      <c r="K43">
        <v>70</v>
      </c>
      <c r="L43" s="2">
        <v>177907.58519411201</v>
      </c>
      <c r="M43" s="2">
        <v>433250.65620440099</v>
      </c>
      <c r="N43" s="2">
        <v>178040.07565961301</v>
      </c>
      <c r="O43" s="2">
        <v>433169.04554080399</v>
      </c>
      <c r="P43" t="s">
        <v>28</v>
      </c>
      <c r="Q43" t="s">
        <v>46</v>
      </c>
      <c r="R43" t="s">
        <v>47</v>
      </c>
      <c r="S43" t="s">
        <v>48</v>
      </c>
      <c r="T43" t="s">
        <v>49</v>
      </c>
      <c r="V43">
        <v>2</v>
      </c>
    </row>
    <row r="44" spans="1:22" x14ac:dyDescent="0.25">
      <c r="A44">
        <v>29</v>
      </c>
      <c r="B44">
        <v>6</v>
      </c>
      <c r="C44">
        <v>2023</v>
      </c>
      <c r="D44" s="1">
        <v>45106</v>
      </c>
      <c r="E44" t="s">
        <v>24</v>
      </c>
      <c r="F44" t="s">
        <v>25</v>
      </c>
      <c r="G44">
        <v>5</v>
      </c>
      <c r="H44" t="s">
        <v>51</v>
      </c>
      <c r="I44" t="s">
        <v>27</v>
      </c>
      <c r="J44" t="s">
        <v>138</v>
      </c>
      <c r="K44">
        <v>70</v>
      </c>
      <c r="L44" s="2">
        <v>177907.58519411201</v>
      </c>
      <c r="M44" s="2">
        <v>433250.65620440099</v>
      </c>
      <c r="N44" s="2">
        <v>178040.07565961301</v>
      </c>
      <c r="O44" s="2">
        <v>433169.04554080399</v>
      </c>
      <c r="P44" t="s">
        <v>28</v>
      </c>
      <c r="Q44" t="s">
        <v>36</v>
      </c>
      <c r="R44" t="s">
        <v>36</v>
      </c>
      <c r="S44" t="s">
        <v>36</v>
      </c>
      <c r="T44" t="s">
        <v>37</v>
      </c>
      <c r="V44">
        <v>2</v>
      </c>
    </row>
    <row r="45" spans="1:22" x14ac:dyDescent="0.25">
      <c r="A45">
        <v>29</v>
      </c>
      <c r="B45">
        <v>6</v>
      </c>
      <c r="C45">
        <v>2023</v>
      </c>
      <c r="D45" s="1">
        <v>45106</v>
      </c>
      <c r="E45" t="s">
        <v>24</v>
      </c>
      <c r="F45" t="s">
        <v>25</v>
      </c>
      <c r="G45">
        <v>5</v>
      </c>
      <c r="H45" t="s">
        <v>51</v>
      </c>
      <c r="I45" t="s">
        <v>27</v>
      </c>
      <c r="J45" t="s">
        <v>138</v>
      </c>
      <c r="K45">
        <v>70</v>
      </c>
      <c r="L45" s="2">
        <v>177907.58519411201</v>
      </c>
      <c r="M45" s="2">
        <v>433250.65620440099</v>
      </c>
      <c r="N45" s="2">
        <v>178040.07565961301</v>
      </c>
      <c r="O45" s="2">
        <v>433169.04554080399</v>
      </c>
      <c r="P45" t="s">
        <v>28</v>
      </c>
      <c r="Q45" t="s">
        <v>38</v>
      </c>
      <c r="R45" t="s">
        <v>38</v>
      </c>
      <c r="S45" t="s">
        <v>39</v>
      </c>
      <c r="T45" t="s">
        <v>40</v>
      </c>
      <c r="V45">
        <v>2</v>
      </c>
    </row>
    <row r="46" spans="1:22" x14ac:dyDescent="0.25">
      <c r="A46">
        <v>29</v>
      </c>
      <c r="B46">
        <v>6</v>
      </c>
      <c r="C46">
        <v>2023</v>
      </c>
      <c r="D46" s="1">
        <v>45106</v>
      </c>
      <c r="E46" t="s">
        <v>24</v>
      </c>
      <c r="F46" t="s">
        <v>25</v>
      </c>
      <c r="G46">
        <v>5</v>
      </c>
      <c r="H46" t="s">
        <v>51</v>
      </c>
      <c r="I46" t="s">
        <v>27</v>
      </c>
      <c r="J46" t="s">
        <v>139</v>
      </c>
      <c r="K46">
        <v>120</v>
      </c>
      <c r="L46" s="2">
        <v>177899.00362724499</v>
      </c>
      <c r="M46" s="2">
        <v>433245.38780988503</v>
      </c>
      <c r="N46" s="2">
        <v>178038.39962568201</v>
      </c>
      <c r="O46" s="2">
        <v>433159.24716852099</v>
      </c>
      <c r="P46" t="s">
        <v>28</v>
      </c>
      <c r="Q46" t="s">
        <v>41</v>
      </c>
      <c r="R46" t="s">
        <v>41</v>
      </c>
      <c r="S46" t="s">
        <v>30</v>
      </c>
      <c r="T46" t="s">
        <v>42</v>
      </c>
      <c r="V46">
        <v>2</v>
      </c>
    </row>
    <row r="47" spans="1:22" x14ac:dyDescent="0.25">
      <c r="A47">
        <v>29</v>
      </c>
      <c r="B47">
        <v>6</v>
      </c>
      <c r="C47">
        <v>2023</v>
      </c>
      <c r="D47" s="1">
        <v>45106</v>
      </c>
      <c r="E47" t="s">
        <v>24</v>
      </c>
      <c r="F47" t="s">
        <v>25</v>
      </c>
      <c r="G47">
        <v>5</v>
      </c>
      <c r="H47" t="s">
        <v>51</v>
      </c>
      <c r="I47" t="s">
        <v>27</v>
      </c>
      <c r="J47" t="s">
        <v>139</v>
      </c>
      <c r="K47">
        <v>120</v>
      </c>
      <c r="L47" s="2">
        <v>177899.00362724499</v>
      </c>
      <c r="M47" s="2">
        <v>433245.38780988503</v>
      </c>
      <c r="N47" s="2">
        <v>178038.39962568201</v>
      </c>
      <c r="O47" s="2">
        <v>433159.24716852099</v>
      </c>
      <c r="P47" t="s">
        <v>28</v>
      </c>
      <c r="Q47" t="s">
        <v>43</v>
      </c>
      <c r="R47" t="s">
        <v>43</v>
      </c>
      <c r="S47" t="s">
        <v>44</v>
      </c>
      <c r="T47" t="s">
        <v>45</v>
      </c>
      <c r="V47">
        <v>1</v>
      </c>
    </row>
    <row r="48" spans="1:22" x14ac:dyDescent="0.25">
      <c r="A48">
        <v>29</v>
      </c>
      <c r="B48">
        <v>6</v>
      </c>
      <c r="C48">
        <v>2023</v>
      </c>
      <c r="D48" s="1">
        <v>45106</v>
      </c>
      <c r="E48" t="s">
        <v>24</v>
      </c>
      <c r="F48" t="s">
        <v>25</v>
      </c>
      <c r="G48">
        <v>5</v>
      </c>
      <c r="H48" t="s">
        <v>51</v>
      </c>
      <c r="I48" t="s">
        <v>27</v>
      </c>
      <c r="J48" t="s">
        <v>139</v>
      </c>
      <c r="K48">
        <v>120</v>
      </c>
      <c r="L48" s="2">
        <v>177899.00362724499</v>
      </c>
      <c r="M48" s="2">
        <v>433245.38780988503</v>
      </c>
      <c r="N48" s="2">
        <v>178038.39962568201</v>
      </c>
      <c r="O48" s="2">
        <v>433159.24716852099</v>
      </c>
      <c r="P48" t="s">
        <v>28</v>
      </c>
      <c r="Q48" t="s">
        <v>46</v>
      </c>
      <c r="R48" t="s">
        <v>47</v>
      </c>
      <c r="S48" t="s">
        <v>48</v>
      </c>
      <c r="T48" t="s">
        <v>49</v>
      </c>
      <c r="V48">
        <v>2</v>
      </c>
    </row>
    <row r="49" spans="1:22" x14ac:dyDescent="0.25">
      <c r="A49">
        <v>29</v>
      </c>
      <c r="B49">
        <v>6</v>
      </c>
      <c r="C49">
        <v>2023</v>
      </c>
      <c r="D49" s="1">
        <v>45106</v>
      </c>
      <c r="E49" t="s">
        <v>24</v>
      </c>
      <c r="F49" t="s">
        <v>25</v>
      </c>
      <c r="G49">
        <v>5</v>
      </c>
      <c r="H49" t="s">
        <v>51</v>
      </c>
      <c r="I49" t="s">
        <v>27</v>
      </c>
      <c r="J49" t="s">
        <v>139</v>
      </c>
      <c r="K49">
        <v>120</v>
      </c>
      <c r="L49" s="2">
        <v>177899.00362724499</v>
      </c>
      <c r="M49" s="2">
        <v>433245.38780988503</v>
      </c>
      <c r="N49" s="2">
        <v>178038.39962568201</v>
      </c>
      <c r="O49" s="2">
        <v>433159.24716852099</v>
      </c>
      <c r="P49" t="s">
        <v>28</v>
      </c>
      <c r="Q49" t="s">
        <v>56</v>
      </c>
      <c r="R49" t="s">
        <v>56</v>
      </c>
      <c r="S49" t="s">
        <v>57</v>
      </c>
      <c r="T49" t="s">
        <v>58</v>
      </c>
      <c r="V49">
        <v>1</v>
      </c>
    </row>
    <row r="50" spans="1:22" x14ac:dyDescent="0.25">
      <c r="A50">
        <v>29</v>
      </c>
      <c r="B50">
        <v>6</v>
      </c>
      <c r="C50">
        <v>2023</v>
      </c>
      <c r="D50" s="1">
        <v>45106</v>
      </c>
      <c r="E50" t="s">
        <v>24</v>
      </c>
      <c r="F50" t="s">
        <v>25</v>
      </c>
      <c r="G50">
        <v>5</v>
      </c>
      <c r="H50" t="s">
        <v>51</v>
      </c>
      <c r="I50" t="s">
        <v>27</v>
      </c>
      <c r="J50" t="s">
        <v>139</v>
      </c>
      <c r="K50">
        <v>120</v>
      </c>
      <c r="L50" s="2">
        <v>177899.00362724499</v>
      </c>
      <c r="M50" s="2">
        <v>433245.38780988503</v>
      </c>
      <c r="N50" s="2">
        <v>178038.39962568201</v>
      </c>
      <c r="O50" s="2">
        <v>433159.24716852099</v>
      </c>
      <c r="P50" t="s">
        <v>28</v>
      </c>
      <c r="Q50" t="s">
        <v>36</v>
      </c>
      <c r="R50" t="s">
        <v>36</v>
      </c>
      <c r="S50" t="s">
        <v>36</v>
      </c>
      <c r="T50" t="s">
        <v>37</v>
      </c>
      <c r="V50">
        <v>2</v>
      </c>
    </row>
    <row r="51" spans="1:22" x14ac:dyDescent="0.25">
      <c r="A51">
        <v>29</v>
      </c>
      <c r="B51">
        <v>6</v>
      </c>
      <c r="C51">
        <v>2023</v>
      </c>
      <c r="D51" s="1">
        <v>45106</v>
      </c>
      <c r="E51" t="s">
        <v>24</v>
      </c>
      <c r="F51" t="s">
        <v>25</v>
      </c>
      <c r="G51">
        <v>5</v>
      </c>
      <c r="H51" t="s">
        <v>51</v>
      </c>
      <c r="I51" t="s">
        <v>27</v>
      </c>
      <c r="J51" t="s">
        <v>139</v>
      </c>
      <c r="K51">
        <v>120</v>
      </c>
      <c r="L51" s="2">
        <v>177899.00362724499</v>
      </c>
      <c r="M51" s="2">
        <v>433245.38780988503</v>
      </c>
      <c r="N51" s="2">
        <v>178038.39962568201</v>
      </c>
      <c r="O51" s="2">
        <v>433159.24716852099</v>
      </c>
      <c r="P51" t="s">
        <v>28</v>
      </c>
      <c r="Q51" t="s">
        <v>38</v>
      </c>
      <c r="R51" t="s">
        <v>38</v>
      </c>
      <c r="S51" t="s">
        <v>39</v>
      </c>
      <c r="T51" t="s">
        <v>40</v>
      </c>
      <c r="V51">
        <v>2</v>
      </c>
    </row>
    <row r="52" spans="1:22" x14ac:dyDescent="0.25">
      <c r="A52">
        <v>28</v>
      </c>
      <c r="B52">
        <v>6</v>
      </c>
      <c r="C52">
        <v>2023</v>
      </c>
      <c r="D52" s="1">
        <v>45105</v>
      </c>
      <c r="E52" t="s">
        <v>59</v>
      </c>
      <c r="F52" t="s">
        <v>60</v>
      </c>
      <c r="G52">
        <v>1</v>
      </c>
      <c r="H52" t="s">
        <v>26</v>
      </c>
      <c r="I52" t="s">
        <v>27</v>
      </c>
      <c r="J52" t="s">
        <v>138</v>
      </c>
      <c r="K52">
        <v>70</v>
      </c>
      <c r="L52" s="2">
        <v>177071.69492534699</v>
      </c>
      <c r="M52" s="2">
        <v>434085.88927412598</v>
      </c>
      <c r="N52" s="2">
        <v>176907.248809821</v>
      </c>
      <c r="O52" s="2">
        <v>434117.76453087601</v>
      </c>
      <c r="P52" t="s">
        <v>28</v>
      </c>
      <c r="Q52" t="s">
        <v>41</v>
      </c>
      <c r="R52" t="s">
        <v>41</v>
      </c>
      <c r="S52" t="s">
        <v>30</v>
      </c>
      <c r="T52" t="s">
        <v>42</v>
      </c>
      <c r="V52">
        <v>3</v>
      </c>
    </row>
    <row r="53" spans="1:22" x14ac:dyDescent="0.25">
      <c r="A53">
        <v>28</v>
      </c>
      <c r="B53">
        <v>6</v>
      </c>
      <c r="C53">
        <v>2023</v>
      </c>
      <c r="D53" s="1">
        <v>45105</v>
      </c>
      <c r="E53" t="s">
        <v>59</v>
      </c>
      <c r="F53" t="s">
        <v>60</v>
      </c>
      <c r="G53">
        <v>1</v>
      </c>
      <c r="H53" t="s">
        <v>26</v>
      </c>
      <c r="I53" t="s">
        <v>27</v>
      </c>
      <c r="J53" t="s">
        <v>138</v>
      </c>
      <c r="K53">
        <v>70</v>
      </c>
      <c r="L53" s="2">
        <v>177071.69492534699</v>
      </c>
      <c r="M53" s="2">
        <v>434085.88927412598</v>
      </c>
      <c r="N53" s="2">
        <v>176907.248809821</v>
      </c>
      <c r="O53" s="2">
        <v>434117.76453087601</v>
      </c>
      <c r="P53" t="s">
        <v>28</v>
      </c>
      <c r="Q53" t="s">
        <v>46</v>
      </c>
      <c r="R53" t="s">
        <v>47</v>
      </c>
      <c r="S53" t="s">
        <v>48</v>
      </c>
      <c r="T53" t="s">
        <v>49</v>
      </c>
      <c r="V53">
        <v>1</v>
      </c>
    </row>
    <row r="54" spans="1:22" x14ac:dyDescent="0.25">
      <c r="A54">
        <v>28</v>
      </c>
      <c r="B54">
        <v>6</v>
      </c>
      <c r="C54">
        <v>2023</v>
      </c>
      <c r="D54" s="1">
        <v>45105</v>
      </c>
      <c r="E54" t="s">
        <v>59</v>
      </c>
      <c r="F54" t="s">
        <v>60</v>
      </c>
      <c r="G54">
        <v>1</v>
      </c>
      <c r="H54" t="s">
        <v>26</v>
      </c>
      <c r="I54" t="s">
        <v>27</v>
      </c>
      <c r="J54" t="s">
        <v>138</v>
      </c>
      <c r="K54">
        <v>70</v>
      </c>
      <c r="L54" s="2">
        <v>177071.69492534699</v>
      </c>
      <c r="M54" s="2">
        <v>434085.88927412598</v>
      </c>
      <c r="N54" s="2">
        <v>176907.248809821</v>
      </c>
      <c r="O54" s="2">
        <v>434117.76453087601</v>
      </c>
      <c r="P54" t="s">
        <v>28</v>
      </c>
      <c r="Q54" t="s">
        <v>36</v>
      </c>
      <c r="R54" t="s">
        <v>36</v>
      </c>
      <c r="S54" t="s">
        <v>36</v>
      </c>
      <c r="T54" t="s">
        <v>37</v>
      </c>
      <c r="V54">
        <v>2</v>
      </c>
    </row>
    <row r="55" spans="1:22" x14ac:dyDescent="0.25">
      <c r="A55">
        <v>28</v>
      </c>
      <c r="B55">
        <v>6</v>
      </c>
      <c r="C55">
        <v>2023</v>
      </c>
      <c r="D55" s="1">
        <v>45105</v>
      </c>
      <c r="E55" t="s">
        <v>59</v>
      </c>
      <c r="F55" t="s">
        <v>60</v>
      </c>
      <c r="G55">
        <v>1</v>
      </c>
      <c r="H55" t="s">
        <v>26</v>
      </c>
      <c r="I55" t="s">
        <v>27</v>
      </c>
      <c r="J55" t="s">
        <v>138</v>
      </c>
      <c r="K55">
        <v>70</v>
      </c>
      <c r="L55" s="2">
        <v>177071.69492534699</v>
      </c>
      <c r="M55" s="2">
        <v>434085.88927412598</v>
      </c>
      <c r="N55" s="2">
        <v>176907.248809821</v>
      </c>
      <c r="O55" s="2">
        <v>434117.76453087601</v>
      </c>
      <c r="P55" t="s">
        <v>28</v>
      </c>
      <c r="Q55" t="s">
        <v>38</v>
      </c>
      <c r="R55" t="s">
        <v>38</v>
      </c>
      <c r="S55" t="s">
        <v>39</v>
      </c>
      <c r="T55" t="s">
        <v>40</v>
      </c>
      <c r="V55">
        <v>2</v>
      </c>
    </row>
    <row r="56" spans="1:22" x14ac:dyDescent="0.25">
      <c r="A56">
        <v>28</v>
      </c>
      <c r="B56">
        <v>6</v>
      </c>
      <c r="C56">
        <v>2023</v>
      </c>
      <c r="D56" s="1">
        <v>45105</v>
      </c>
      <c r="E56" t="s">
        <v>59</v>
      </c>
      <c r="F56" t="s">
        <v>60</v>
      </c>
      <c r="G56">
        <v>1</v>
      </c>
      <c r="H56" t="s">
        <v>26</v>
      </c>
      <c r="I56" t="s">
        <v>27</v>
      </c>
      <c r="J56" t="s">
        <v>139</v>
      </c>
      <c r="K56">
        <v>120</v>
      </c>
      <c r="L56" s="2">
        <v>176909.13896195099</v>
      </c>
      <c r="M56" s="2">
        <v>434110.54108206002</v>
      </c>
      <c r="N56" s="2">
        <v>177055.02959733701</v>
      </c>
      <c r="O56" s="2">
        <v>434087.59586009098</v>
      </c>
      <c r="P56" t="s">
        <v>28</v>
      </c>
      <c r="Q56" t="s">
        <v>41</v>
      </c>
      <c r="R56" t="s">
        <v>41</v>
      </c>
      <c r="S56" t="s">
        <v>30</v>
      </c>
      <c r="T56" t="s">
        <v>42</v>
      </c>
      <c r="V56">
        <v>3</v>
      </c>
    </row>
    <row r="57" spans="1:22" x14ac:dyDescent="0.25">
      <c r="A57">
        <v>28</v>
      </c>
      <c r="B57">
        <v>6</v>
      </c>
      <c r="C57">
        <v>2023</v>
      </c>
      <c r="D57" s="1">
        <v>45105</v>
      </c>
      <c r="E57" t="s">
        <v>59</v>
      </c>
      <c r="F57" t="s">
        <v>60</v>
      </c>
      <c r="G57">
        <v>1</v>
      </c>
      <c r="H57" t="s">
        <v>26</v>
      </c>
      <c r="I57" t="s">
        <v>27</v>
      </c>
      <c r="J57" t="s">
        <v>139</v>
      </c>
      <c r="K57">
        <v>120</v>
      </c>
      <c r="L57" s="2">
        <v>176909.13896195099</v>
      </c>
      <c r="M57" s="2">
        <v>434110.54108206002</v>
      </c>
      <c r="N57" s="2">
        <v>177055.02959733701</v>
      </c>
      <c r="O57" s="2">
        <v>434087.59586009098</v>
      </c>
      <c r="P57" t="s">
        <v>28</v>
      </c>
      <c r="Q57" t="s">
        <v>43</v>
      </c>
      <c r="R57" t="s">
        <v>43</v>
      </c>
      <c r="S57" t="s">
        <v>44</v>
      </c>
      <c r="T57" t="s">
        <v>45</v>
      </c>
      <c r="V57">
        <v>1</v>
      </c>
    </row>
    <row r="58" spans="1:22" x14ac:dyDescent="0.25">
      <c r="A58">
        <v>28</v>
      </c>
      <c r="B58">
        <v>6</v>
      </c>
      <c r="C58">
        <v>2023</v>
      </c>
      <c r="D58" s="1">
        <v>45105</v>
      </c>
      <c r="E58" t="s">
        <v>59</v>
      </c>
      <c r="F58" t="s">
        <v>60</v>
      </c>
      <c r="G58">
        <v>1</v>
      </c>
      <c r="H58" t="s">
        <v>26</v>
      </c>
      <c r="I58" t="s">
        <v>27</v>
      </c>
      <c r="J58" t="s">
        <v>139</v>
      </c>
      <c r="K58">
        <v>120</v>
      </c>
      <c r="L58" s="2">
        <v>176909.13896195099</v>
      </c>
      <c r="M58" s="2">
        <v>434110.54108206002</v>
      </c>
      <c r="N58" s="2">
        <v>177055.02959733701</v>
      </c>
      <c r="O58" s="2">
        <v>434087.59586009098</v>
      </c>
      <c r="P58" t="s">
        <v>28</v>
      </c>
      <c r="Q58" t="s">
        <v>46</v>
      </c>
      <c r="R58" t="s">
        <v>47</v>
      </c>
      <c r="S58" t="s">
        <v>48</v>
      </c>
      <c r="T58" t="s">
        <v>49</v>
      </c>
      <c r="V58">
        <v>2</v>
      </c>
    </row>
    <row r="59" spans="1:22" x14ac:dyDescent="0.25">
      <c r="A59">
        <v>28</v>
      </c>
      <c r="B59">
        <v>6</v>
      </c>
      <c r="C59">
        <v>2023</v>
      </c>
      <c r="D59" s="1">
        <v>45105</v>
      </c>
      <c r="E59" t="s">
        <v>59</v>
      </c>
      <c r="F59" t="s">
        <v>60</v>
      </c>
      <c r="G59">
        <v>1</v>
      </c>
      <c r="H59" t="s">
        <v>26</v>
      </c>
      <c r="I59" t="s">
        <v>27</v>
      </c>
      <c r="J59" t="s">
        <v>139</v>
      </c>
      <c r="K59">
        <v>120</v>
      </c>
      <c r="L59" s="2">
        <v>176909.13896195099</v>
      </c>
      <c r="M59" s="2">
        <v>434110.54108206002</v>
      </c>
      <c r="N59" s="2">
        <v>177055.02959733701</v>
      </c>
      <c r="O59" s="2">
        <v>434087.59586009098</v>
      </c>
      <c r="P59" t="s">
        <v>28</v>
      </c>
      <c r="Q59" t="s">
        <v>36</v>
      </c>
      <c r="R59" t="s">
        <v>36</v>
      </c>
      <c r="S59" t="s">
        <v>36</v>
      </c>
      <c r="T59" t="s">
        <v>37</v>
      </c>
      <c r="V59">
        <v>2</v>
      </c>
    </row>
    <row r="60" spans="1:22" x14ac:dyDescent="0.25">
      <c r="A60">
        <v>28</v>
      </c>
      <c r="B60">
        <v>6</v>
      </c>
      <c r="C60">
        <v>2023</v>
      </c>
      <c r="D60" s="1">
        <v>45105</v>
      </c>
      <c r="E60" t="s">
        <v>59</v>
      </c>
      <c r="F60" t="s">
        <v>60</v>
      </c>
      <c r="G60">
        <v>1</v>
      </c>
      <c r="H60" t="s">
        <v>26</v>
      </c>
      <c r="I60" t="s">
        <v>27</v>
      </c>
      <c r="J60" t="s">
        <v>139</v>
      </c>
      <c r="K60">
        <v>120</v>
      </c>
      <c r="L60" s="2">
        <v>176909.13896195099</v>
      </c>
      <c r="M60" s="2">
        <v>434110.54108206002</v>
      </c>
      <c r="N60" s="2">
        <v>177055.02959733701</v>
      </c>
      <c r="O60" s="2">
        <v>434087.59586009098</v>
      </c>
      <c r="P60" t="s">
        <v>28</v>
      </c>
      <c r="Q60" t="s">
        <v>38</v>
      </c>
      <c r="R60" t="s">
        <v>38</v>
      </c>
      <c r="S60" t="s">
        <v>39</v>
      </c>
      <c r="T60" t="s">
        <v>40</v>
      </c>
      <c r="V60">
        <v>2</v>
      </c>
    </row>
    <row r="61" spans="1:22" x14ac:dyDescent="0.25">
      <c r="A61">
        <v>28</v>
      </c>
      <c r="B61">
        <v>6</v>
      </c>
      <c r="C61">
        <v>2023</v>
      </c>
      <c r="D61" s="1">
        <v>45105</v>
      </c>
      <c r="E61" t="s">
        <v>59</v>
      </c>
      <c r="F61" t="s">
        <v>60</v>
      </c>
      <c r="G61">
        <v>1</v>
      </c>
      <c r="H61" t="s">
        <v>26</v>
      </c>
      <c r="I61" t="s">
        <v>27</v>
      </c>
      <c r="J61" t="s">
        <v>139</v>
      </c>
      <c r="K61">
        <v>120</v>
      </c>
      <c r="L61" s="2">
        <v>176909.13896195099</v>
      </c>
      <c r="M61" s="2">
        <v>434110.54108206002</v>
      </c>
      <c r="N61" s="2">
        <v>177055.02959733701</v>
      </c>
      <c r="O61" s="2">
        <v>434087.59586009098</v>
      </c>
      <c r="P61" t="s">
        <v>28</v>
      </c>
      <c r="Q61" t="s">
        <v>61</v>
      </c>
      <c r="R61" t="s">
        <v>61</v>
      </c>
      <c r="S61" t="s">
        <v>39</v>
      </c>
      <c r="T61" t="s">
        <v>62</v>
      </c>
      <c r="V61">
        <v>1</v>
      </c>
    </row>
    <row r="62" spans="1:22" x14ac:dyDescent="0.25">
      <c r="A62">
        <v>28</v>
      </c>
      <c r="B62">
        <v>6</v>
      </c>
      <c r="C62">
        <v>2023</v>
      </c>
      <c r="D62" s="1">
        <v>45105</v>
      </c>
      <c r="E62" t="s">
        <v>59</v>
      </c>
      <c r="F62" t="s">
        <v>60</v>
      </c>
      <c r="G62">
        <v>2</v>
      </c>
      <c r="H62" t="s">
        <v>50</v>
      </c>
      <c r="I62" t="s">
        <v>27</v>
      </c>
      <c r="J62" t="s">
        <v>138</v>
      </c>
      <c r="K62">
        <v>70</v>
      </c>
      <c r="L62" s="2">
        <v>176879.839408028</v>
      </c>
      <c r="M62" s="2">
        <v>434152.35682626202</v>
      </c>
      <c r="N62" s="2">
        <v>176717.094101058</v>
      </c>
      <c r="O62" s="2">
        <v>434173.78756596602</v>
      </c>
      <c r="P62" t="s">
        <v>28</v>
      </c>
      <c r="Q62" t="s">
        <v>29</v>
      </c>
      <c r="R62" t="s">
        <v>29</v>
      </c>
      <c r="S62" t="s">
        <v>30</v>
      </c>
      <c r="T62" t="s">
        <v>31</v>
      </c>
      <c r="V62">
        <v>1</v>
      </c>
    </row>
    <row r="63" spans="1:22" x14ac:dyDescent="0.25">
      <c r="A63">
        <v>28</v>
      </c>
      <c r="B63">
        <v>6</v>
      </c>
      <c r="C63">
        <v>2023</v>
      </c>
      <c r="D63" s="1">
        <v>45105</v>
      </c>
      <c r="E63" t="s">
        <v>59</v>
      </c>
      <c r="F63" t="s">
        <v>60</v>
      </c>
      <c r="G63">
        <v>2</v>
      </c>
      <c r="H63" t="s">
        <v>50</v>
      </c>
      <c r="I63" t="s">
        <v>27</v>
      </c>
      <c r="J63" t="s">
        <v>138</v>
      </c>
      <c r="K63">
        <v>70</v>
      </c>
      <c r="L63" s="2">
        <v>176879.839408028</v>
      </c>
      <c r="M63" s="2">
        <v>434152.35682626202</v>
      </c>
      <c r="N63" s="2">
        <v>176717.094101058</v>
      </c>
      <c r="O63" s="2">
        <v>434173.78756596602</v>
      </c>
      <c r="P63" t="s">
        <v>28</v>
      </c>
      <c r="Q63" t="s">
        <v>41</v>
      </c>
      <c r="R63" t="s">
        <v>41</v>
      </c>
      <c r="S63" t="s">
        <v>30</v>
      </c>
      <c r="T63" t="s">
        <v>42</v>
      </c>
      <c r="V63">
        <v>3</v>
      </c>
    </row>
    <row r="64" spans="1:22" x14ac:dyDescent="0.25">
      <c r="A64">
        <v>28</v>
      </c>
      <c r="B64">
        <v>6</v>
      </c>
      <c r="C64">
        <v>2023</v>
      </c>
      <c r="D64" s="1">
        <v>45105</v>
      </c>
      <c r="E64" t="s">
        <v>59</v>
      </c>
      <c r="F64" t="s">
        <v>60</v>
      </c>
      <c r="G64">
        <v>2</v>
      </c>
      <c r="H64" t="s">
        <v>50</v>
      </c>
      <c r="I64" t="s">
        <v>27</v>
      </c>
      <c r="J64" t="s">
        <v>138</v>
      </c>
      <c r="K64">
        <v>70</v>
      </c>
      <c r="L64" s="2">
        <v>176879.839408028</v>
      </c>
      <c r="M64" s="2">
        <v>434152.35682626202</v>
      </c>
      <c r="N64" s="2">
        <v>176717.094101058</v>
      </c>
      <c r="O64" s="2">
        <v>434173.78756596602</v>
      </c>
      <c r="P64" t="s">
        <v>28</v>
      </c>
      <c r="Q64" t="s">
        <v>46</v>
      </c>
      <c r="R64" t="s">
        <v>47</v>
      </c>
      <c r="S64" t="s">
        <v>48</v>
      </c>
      <c r="T64" t="s">
        <v>49</v>
      </c>
      <c r="V64">
        <v>2</v>
      </c>
    </row>
    <row r="65" spans="1:22" x14ac:dyDescent="0.25">
      <c r="A65">
        <v>28</v>
      </c>
      <c r="B65">
        <v>6</v>
      </c>
      <c r="C65">
        <v>2023</v>
      </c>
      <c r="D65" s="1">
        <v>45105</v>
      </c>
      <c r="E65" t="s">
        <v>59</v>
      </c>
      <c r="F65" t="s">
        <v>60</v>
      </c>
      <c r="G65">
        <v>2</v>
      </c>
      <c r="H65" t="s">
        <v>50</v>
      </c>
      <c r="I65" t="s">
        <v>27</v>
      </c>
      <c r="J65" t="s">
        <v>138</v>
      </c>
      <c r="K65">
        <v>70</v>
      </c>
      <c r="L65" s="2">
        <v>176879.839408028</v>
      </c>
      <c r="M65" s="2">
        <v>434152.35682626202</v>
      </c>
      <c r="N65" s="2">
        <v>176717.094101058</v>
      </c>
      <c r="O65" s="2">
        <v>434173.78756596602</v>
      </c>
      <c r="P65" t="s">
        <v>28</v>
      </c>
      <c r="Q65" t="s">
        <v>36</v>
      </c>
      <c r="R65" t="s">
        <v>36</v>
      </c>
      <c r="S65" t="s">
        <v>36</v>
      </c>
      <c r="T65" t="s">
        <v>37</v>
      </c>
      <c r="V65">
        <v>2</v>
      </c>
    </row>
    <row r="66" spans="1:22" x14ac:dyDescent="0.25">
      <c r="A66">
        <v>28</v>
      </c>
      <c r="B66">
        <v>6</v>
      </c>
      <c r="C66">
        <v>2023</v>
      </c>
      <c r="D66" s="1">
        <v>45105</v>
      </c>
      <c r="E66" t="s">
        <v>59</v>
      </c>
      <c r="F66" t="s">
        <v>60</v>
      </c>
      <c r="G66">
        <v>2</v>
      </c>
      <c r="H66" t="s">
        <v>50</v>
      </c>
      <c r="I66" t="s">
        <v>27</v>
      </c>
      <c r="J66" t="s">
        <v>138</v>
      </c>
      <c r="K66">
        <v>70</v>
      </c>
      <c r="L66" s="2">
        <v>176879.839408028</v>
      </c>
      <c r="M66" s="2">
        <v>434152.35682626202</v>
      </c>
      <c r="N66" s="2">
        <v>176717.094101058</v>
      </c>
      <c r="O66" s="2">
        <v>434173.78756596602</v>
      </c>
      <c r="P66" t="s">
        <v>28</v>
      </c>
      <c r="Q66" t="s">
        <v>38</v>
      </c>
      <c r="R66" t="s">
        <v>38</v>
      </c>
      <c r="S66" t="s">
        <v>39</v>
      </c>
      <c r="T66" t="s">
        <v>40</v>
      </c>
      <c r="V66">
        <v>2</v>
      </c>
    </row>
    <row r="67" spans="1:22" x14ac:dyDescent="0.25">
      <c r="A67">
        <v>28</v>
      </c>
      <c r="B67">
        <v>6</v>
      </c>
      <c r="C67">
        <v>2023</v>
      </c>
      <c r="D67" s="1">
        <v>45105</v>
      </c>
      <c r="E67" t="s">
        <v>59</v>
      </c>
      <c r="F67" t="s">
        <v>60</v>
      </c>
      <c r="G67">
        <v>2</v>
      </c>
      <c r="H67" t="s">
        <v>50</v>
      </c>
      <c r="I67" t="s">
        <v>27</v>
      </c>
      <c r="J67" t="s">
        <v>139</v>
      </c>
      <c r="K67">
        <v>120</v>
      </c>
      <c r="L67" s="2">
        <v>176876.81081630601</v>
      </c>
      <c r="M67" s="2">
        <v>434152.343574984</v>
      </c>
      <c r="N67" s="2">
        <v>176711.82645515699</v>
      </c>
      <c r="O67" s="2">
        <v>434166.31044656201</v>
      </c>
      <c r="P67" t="s">
        <v>28</v>
      </c>
      <c r="Q67" t="s">
        <v>29</v>
      </c>
      <c r="R67" t="s">
        <v>29</v>
      </c>
      <c r="S67" t="s">
        <v>30</v>
      </c>
      <c r="T67" t="s">
        <v>31</v>
      </c>
      <c r="V67">
        <v>2</v>
      </c>
    </row>
    <row r="68" spans="1:22" x14ac:dyDescent="0.25">
      <c r="A68">
        <v>28</v>
      </c>
      <c r="B68">
        <v>6</v>
      </c>
      <c r="C68">
        <v>2023</v>
      </c>
      <c r="D68" s="1">
        <v>45105</v>
      </c>
      <c r="E68" t="s">
        <v>59</v>
      </c>
      <c r="F68" t="s">
        <v>60</v>
      </c>
      <c r="G68">
        <v>2</v>
      </c>
      <c r="H68" t="s">
        <v>50</v>
      </c>
      <c r="I68" t="s">
        <v>27</v>
      </c>
      <c r="J68" t="s">
        <v>139</v>
      </c>
      <c r="K68">
        <v>120</v>
      </c>
      <c r="L68" s="2">
        <v>176876.81081630601</v>
      </c>
      <c r="M68" s="2">
        <v>434152.343574984</v>
      </c>
      <c r="N68" s="2">
        <v>176711.82645515699</v>
      </c>
      <c r="O68" s="2">
        <v>434166.31044656201</v>
      </c>
      <c r="P68" t="s">
        <v>28</v>
      </c>
      <c r="Q68" t="s">
        <v>41</v>
      </c>
      <c r="R68" t="s">
        <v>41</v>
      </c>
      <c r="S68" t="s">
        <v>30</v>
      </c>
      <c r="T68" t="s">
        <v>42</v>
      </c>
      <c r="V68">
        <v>3</v>
      </c>
    </row>
    <row r="69" spans="1:22" x14ac:dyDescent="0.25">
      <c r="A69">
        <v>28</v>
      </c>
      <c r="B69">
        <v>6</v>
      </c>
      <c r="C69">
        <v>2023</v>
      </c>
      <c r="D69" s="1">
        <v>45105</v>
      </c>
      <c r="E69" t="s">
        <v>59</v>
      </c>
      <c r="F69" t="s">
        <v>60</v>
      </c>
      <c r="G69">
        <v>2</v>
      </c>
      <c r="H69" t="s">
        <v>50</v>
      </c>
      <c r="I69" t="s">
        <v>27</v>
      </c>
      <c r="J69" t="s">
        <v>139</v>
      </c>
      <c r="K69">
        <v>120</v>
      </c>
      <c r="L69" s="2">
        <v>176876.81081630601</v>
      </c>
      <c r="M69" s="2">
        <v>434152.343574984</v>
      </c>
      <c r="N69" s="2">
        <v>176711.82645515699</v>
      </c>
      <c r="O69" s="2">
        <v>434166.31044656201</v>
      </c>
      <c r="P69" t="s">
        <v>28</v>
      </c>
      <c r="Q69" t="s">
        <v>46</v>
      </c>
      <c r="R69" t="s">
        <v>47</v>
      </c>
      <c r="S69" t="s">
        <v>48</v>
      </c>
      <c r="T69" t="s">
        <v>49</v>
      </c>
      <c r="V69">
        <v>2</v>
      </c>
    </row>
    <row r="70" spans="1:22" x14ac:dyDescent="0.25">
      <c r="A70">
        <v>28</v>
      </c>
      <c r="B70">
        <v>6</v>
      </c>
      <c r="C70">
        <v>2023</v>
      </c>
      <c r="D70" s="1">
        <v>45105</v>
      </c>
      <c r="E70" t="s">
        <v>59</v>
      </c>
      <c r="F70" t="s">
        <v>60</v>
      </c>
      <c r="G70">
        <v>2</v>
      </c>
      <c r="H70" t="s">
        <v>50</v>
      </c>
      <c r="I70" t="s">
        <v>27</v>
      </c>
      <c r="J70" t="s">
        <v>139</v>
      </c>
      <c r="K70">
        <v>120</v>
      </c>
      <c r="L70" s="2">
        <v>176876.81081630601</v>
      </c>
      <c r="M70" s="2">
        <v>434152.343574984</v>
      </c>
      <c r="N70" s="2">
        <v>176711.82645515699</v>
      </c>
      <c r="O70" s="2">
        <v>434166.31044656201</v>
      </c>
      <c r="P70" t="s">
        <v>28</v>
      </c>
      <c r="Q70" t="s">
        <v>36</v>
      </c>
      <c r="R70" t="s">
        <v>36</v>
      </c>
      <c r="S70" t="s">
        <v>36</v>
      </c>
      <c r="T70" t="s">
        <v>37</v>
      </c>
      <c r="V70">
        <v>2</v>
      </c>
    </row>
    <row r="71" spans="1:22" x14ac:dyDescent="0.25">
      <c r="A71">
        <v>28</v>
      </c>
      <c r="B71">
        <v>6</v>
      </c>
      <c r="C71">
        <v>2023</v>
      </c>
      <c r="D71" s="1">
        <v>45105</v>
      </c>
      <c r="E71" t="s">
        <v>59</v>
      </c>
      <c r="F71" t="s">
        <v>60</v>
      </c>
      <c r="G71">
        <v>2</v>
      </c>
      <c r="H71" t="s">
        <v>50</v>
      </c>
      <c r="I71" t="s">
        <v>27</v>
      </c>
      <c r="J71" t="s">
        <v>139</v>
      </c>
      <c r="K71">
        <v>120</v>
      </c>
      <c r="L71" s="2">
        <v>176876.81081630601</v>
      </c>
      <c r="M71" s="2">
        <v>434152.343574984</v>
      </c>
      <c r="N71" s="2">
        <v>176711.82645515699</v>
      </c>
      <c r="O71" s="2">
        <v>434166.31044656201</v>
      </c>
      <c r="P71" t="s">
        <v>28</v>
      </c>
      <c r="Q71" t="s">
        <v>63</v>
      </c>
      <c r="R71" t="s">
        <v>63</v>
      </c>
      <c r="S71" t="s">
        <v>64</v>
      </c>
      <c r="T71" t="s">
        <v>65</v>
      </c>
      <c r="V71">
        <v>1</v>
      </c>
    </row>
    <row r="72" spans="1:22" x14ac:dyDescent="0.25">
      <c r="A72">
        <v>28</v>
      </c>
      <c r="B72">
        <v>6</v>
      </c>
      <c r="C72">
        <v>2023</v>
      </c>
      <c r="D72" s="1">
        <v>45105</v>
      </c>
      <c r="E72" t="s">
        <v>59</v>
      </c>
      <c r="F72" t="s">
        <v>60</v>
      </c>
      <c r="G72">
        <v>2</v>
      </c>
      <c r="H72" t="s">
        <v>50</v>
      </c>
      <c r="I72" t="s">
        <v>27</v>
      </c>
      <c r="J72" t="s">
        <v>139</v>
      </c>
      <c r="K72">
        <v>120</v>
      </c>
      <c r="L72" s="2">
        <v>176876.81081630601</v>
      </c>
      <c r="M72" s="2">
        <v>434152.343574984</v>
      </c>
      <c r="N72" s="2">
        <v>176711.82645515699</v>
      </c>
      <c r="O72" s="2">
        <v>434166.31044656201</v>
      </c>
      <c r="P72" t="s">
        <v>28</v>
      </c>
      <c r="Q72" t="s">
        <v>38</v>
      </c>
      <c r="R72" t="s">
        <v>38</v>
      </c>
      <c r="S72" t="s">
        <v>39</v>
      </c>
      <c r="T72" t="s">
        <v>40</v>
      </c>
      <c r="V72">
        <v>2</v>
      </c>
    </row>
    <row r="73" spans="1:22" x14ac:dyDescent="0.25">
      <c r="A73">
        <v>28</v>
      </c>
      <c r="B73">
        <v>6</v>
      </c>
      <c r="C73">
        <v>2023</v>
      </c>
      <c r="D73" s="1">
        <v>45105</v>
      </c>
      <c r="E73" t="s">
        <v>59</v>
      </c>
      <c r="F73" t="s">
        <v>60</v>
      </c>
      <c r="G73">
        <v>3</v>
      </c>
      <c r="H73" t="s">
        <v>50</v>
      </c>
      <c r="I73" t="s">
        <v>27</v>
      </c>
      <c r="J73" t="s">
        <v>138</v>
      </c>
      <c r="K73">
        <v>70</v>
      </c>
      <c r="L73" s="2">
        <v>176679.05772248399</v>
      </c>
      <c r="M73" s="2">
        <v>434183.19064489799</v>
      </c>
      <c r="N73" s="2">
        <v>176521.52522611999</v>
      </c>
      <c r="O73" s="2">
        <v>434225.344207616</v>
      </c>
      <c r="P73" t="s">
        <v>28</v>
      </c>
      <c r="Q73" t="s">
        <v>29</v>
      </c>
      <c r="R73" t="s">
        <v>29</v>
      </c>
      <c r="S73" t="s">
        <v>30</v>
      </c>
      <c r="T73" t="s">
        <v>31</v>
      </c>
      <c r="V73">
        <v>1</v>
      </c>
    </row>
    <row r="74" spans="1:22" x14ac:dyDescent="0.25">
      <c r="A74">
        <v>28</v>
      </c>
      <c r="B74">
        <v>6</v>
      </c>
      <c r="C74">
        <v>2023</v>
      </c>
      <c r="D74" s="1">
        <v>45105</v>
      </c>
      <c r="E74" t="s">
        <v>59</v>
      </c>
      <c r="F74" t="s">
        <v>60</v>
      </c>
      <c r="G74">
        <v>3</v>
      </c>
      <c r="H74" t="s">
        <v>50</v>
      </c>
      <c r="I74" t="s">
        <v>27</v>
      </c>
      <c r="J74" t="s">
        <v>138</v>
      </c>
      <c r="K74">
        <v>70</v>
      </c>
      <c r="L74" s="2">
        <v>176679.05772248399</v>
      </c>
      <c r="M74" s="2">
        <v>434183.19064489799</v>
      </c>
      <c r="N74" s="2">
        <v>176521.52522611999</v>
      </c>
      <c r="O74" s="2">
        <v>434225.344207616</v>
      </c>
      <c r="P74" t="s">
        <v>28</v>
      </c>
      <c r="Q74" t="s">
        <v>41</v>
      </c>
      <c r="R74" t="s">
        <v>41</v>
      </c>
      <c r="S74" t="s">
        <v>30</v>
      </c>
      <c r="T74" t="s">
        <v>42</v>
      </c>
      <c r="V74">
        <v>3</v>
      </c>
    </row>
    <row r="75" spans="1:22" x14ac:dyDescent="0.25">
      <c r="A75">
        <v>28</v>
      </c>
      <c r="B75">
        <v>6</v>
      </c>
      <c r="C75">
        <v>2023</v>
      </c>
      <c r="D75" s="1">
        <v>45105</v>
      </c>
      <c r="E75" t="s">
        <v>59</v>
      </c>
      <c r="F75" t="s">
        <v>60</v>
      </c>
      <c r="G75">
        <v>3</v>
      </c>
      <c r="H75" t="s">
        <v>50</v>
      </c>
      <c r="I75" t="s">
        <v>27</v>
      </c>
      <c r="J75" t="s">
        <v>138</v>
      </c>
      <c r="K75">
        <v>70</v>
      </c>
      <c r="L75" s="2">
        <v>176679.05772248399</v>
      </c>
      <c r="M75" s="2">
        <v>434183.19064489799</v>
      </c>
      <c r="N75" s="2">
        <v>176521.52522611999</v>
      </c>
      <c r="O75" s="2">
        <v>434225.344207616</v>
      </c>
      <c r="P75" t="s">
        <v>28</v>
      </c>
      <c r="Q75" t="s">
        <v>46</v>
      </c>
      <c r="R75" t="s">
        <v>47</v>
      </c>
      <c r="S75" t="s">
        <v>48</v>
      </c>
      <c r="T75" t="s">
        <v>49</v>
      </c>
      <c r="V75">
        <v>2</v>
      </c>
    </row>
    <row r="76" spans="1:22" x14ac:dyDescent="0.25">
      <c r="A76">
        <v>28</v>
      </c>
      <c r="B76">
        <v>6</v>
      </c>
      <c r="C76">
        <v>2023</v>
      </c>
      <c r="D76" s="1">
        <v>45105</v>
      </c>
      <c r="E76" t="s">
        <v>59</v>
      </c>
      <c r="F76" t="s">
        <v>60</v>
      </c>
      <c r="G76">
        <v>3</v>
      </c>
      <c r="H76" t="s">
        <v>50</v>
      </c>
      <c r="I76" t="s">
        <v>27</v>
      </c>
      <c r="J76" t="s">
        <v>138</v>
      </c>
      <c r="K76">
        <v>70</v>
      </c>
      <c r="L76" s="2">
        <v>176679.05772248399</v>
      </c>
      <c r="M76" s="2">
        <v>434183.19064489799</v>
      </c>
      <c r="N76" s="2">
        <v>176521.52522611999</v>
      </c>
      <c r="O76" s="2">
        <v>434225.344207616</v>
      </c>
      <c r="P76" t="s">
        <v>28</v>
      </c>
      <c r="Q76" t="s">
        <v>36</v>
      </c>
      <c r="R76" t="s">
        <v>36</v>
      </c>
      <c r="S76" t="s">
        <v>36</v>
      </c>
      <c r="T76" t="s">
        <v>37</v>
      </c>
      <c r="V76">
        <v>1</v>
      </c>
    </row>
    <row r="77" spans="1:22" x14ac:dyDescent="0.25">
      <c r="A77">
        <v>28</v>
      </c>
      <c r="B77">
        <v>6</v>
      </c>
      <c r="C77">
        <v>2023</v>
      </c>
      <c r="D77" s="1">
        <v>45105</v>
      </c>
      <c r="E77" t="s">
        <v>59</v>
      </c>
      <c r="F77" t="s">
        <v>60</v>
      </c>
      <c r="G77">
        <v>3</v>
      </c>
      <c r="H77" t="s">
        <v>50</v>
      </c>
      <c r="I77" t="s">
        <v>27</v>
      </c>
      <c r="J77" t="s">
        <v>138</v>
      </c>
      <c r="K77">
        <v>70</v>
      </c>
      <c r="L77" s="2">
        <v>176679.05772248399</v>
      </c>
      <c r="M77" s="2">
        <v>434183.19064489799</v>
      </c>
      <c r="N77" s="2">
        <v>176521.52522611999</v>
      </c>
      <c r="O77" s="2">
        <v>434225.344207616</v>
      </c>
      <c r="P77" t="s">
        <v>28</v>
      </c>
      <c r="Q77" t="s">
        <v>63</v>
      </c>
      <c r="R77" t="s">
        <v>63</v>
      </c>
      <c r="S77" t="s">
        <v>64</v>
      </c>
      <c r="T77" t="s">
        <v>65</v>
      </c>
      <c r="V77">
        <v>1</v>
      </c>
    </row>
    <row r="78" spans="1:22" x14ac:dyDescent="0.25">
      <c r="A78">
        <v>28</v>
      </c>
      <c r="B78">
        <v>6</v>
      </c>
      <c r="C78">
        <v>2023</v>
      </c>
      <c r="D78" s="1">
        <v>45105</v>
      </c>
      <c r="E78" t="s">
        <v>59</v>
      </c>
      <c r="F78" t="s">
        <v>60</v>
      </c>
      <c r="G78">
        <v>3</v>
      </c>
      <c r="H78" t="s">
        <v>50</v>
      </c>
      <c r="I78" t="s">
        <v>27</v>
      </c>
      <c r="J78" t="s">
        <v>138</v>
      </c>
      <c r="K78">
        <v>70</v>
      </c>
      <c r="L78" s="2">
        <v>176679.05772248399</v>
      </c>
      <c r="M78" s="2">
        <v>434183.19064489799</v>
      </c>
      <c r="N78" s="2">
        <v>176521.52522611999</v>
      </c>
      <c r="O78" s="2">
        <v>434225.344207616</v>
      </c>
      <c r="P78" t="s">
        <v>28</v>
      </c>
      <c r="Q78" t="s">
        <v>38</v>
      </c>
      <c r="R78" t="s">
        <v>38</v>
      </c>
      <c r="S78" t="s">
        <v>39</v>
      </c>
      <c r="T78" t="s">
        <v>40</v>
      </c>
      <c r="V78">
        <v>2</v>
      </c>
    </row>
    <row r="79" spans="1:22" x14ac:dyDescent="0.25">
      <c r="A79">
        <v>28</v>
      </c>
      <c r="B79">
        <v>6</v>
      </c>
      <c r="C79">
        <v>2023</v>
      </c>
      <c r="D79" s="1">
        <v>45105</v>
      </c>
      <c r="E79" t="s">
        <v>59</v>
      </c>
      <c r="F79" t="s">
        <v>60</v>
      </c>
      <c r="G79">
        <v>3</v>
      </c>
      <c r="H79" t="s">
        <v>50</v>
      </c>
      <c r="I79" t="s">
        <v>27</v>
      </c>
      <c r="J79" t="s">
        <v>139</v>
      </c>
      <c r="K79">
        <v>120</v>
      </c>
      <c r="L79" s="2">
        <v>176521.18777696</v>
      </c>
      <c r="M79" s="2">
        <v>434223.785152247</v>
      </c>
      <c r="N79" s="2">
        <v>176675.63834732701</v>
      </c>
      <c r="O79" s="2">
        <v>434178.05798215099</v>
      </c>
      <c r="P79" t="s">
        <v>28</v>
      </c>
      <c r="Q79" t="s">
        <v>29</v>
      </c>
      <c r="R79" t="s">
        <v>29</v>
      </c>
      <c r="S79" t="s">
        <v>30</v>
      </c>
      <c r="T79" t="s">
        <v>31</v>
      </c>
      <c r="V79">
        <v>3</v>
      </c>
    </row>
    <row r="80" spans="1:22" x14ac:dyDescent="0.25">
      <c r="A80">
        <v>28</v>
      </c>
      <c r="B80">
        <v>6</v>
      </c>
      <c r="C80">
        <v>2023</v>
      </c>
      <c r="D80" s="1">
        <v>45105</v>
      </c>
      <c r="E80" t="s">
        <v>59</v>
      </c>
      <c r="F80" t="s">
        <v>60</v>
      </c>
      <c r="G80">
        <v>3</v>
      </c>
      <c r="H80" t="s">
        <v>50</v>
      </c>
      <c r="I80" t="s">
        <v>27</v>
      </c>
      <c r="J80" t="s">
        <v>139</v>
      </c>
      <c r="K80">
        <v>120</v>
      </c>
      <c r="L80" s="2">
        <v>176521.18777696</v>
      </c>
      <c r="M80" s="2">
        <v>434223.785152247</v>
      </c>
      <c r="N80" s="2">
        <v>176675.63834732701</v>
      </c>
      <c r="O80" s="2">
        <v>434178.05798215099</v>
      </c>
      <c r="P80" t="s">
        <v>28</v>
      </c>
      <c r="Q80" t="s">
        <v>41</v>
      </c>
      <c r="R80" t="s">
        <v>41</v>
      </c>
      <c r="S80" t="s">
        <v>30</v>
      </c>
      <c r="T80" t="s">
        <v>42</v>
      </c>
      <c r="V80">
        <v>3</v>
      </c>
    </row>
    <row r="81" spans="1:22" x14ac:dyDescent="0.25">
      <c r="A81">
        <v>28</v>
      </c>
      <c r="B81">
        <v>6</v>
      </c>
      <c r="C81">
        <v>2023</v>
      </c>
      <c r="D81" s="1">
        <v>45105</v>
      </c>
      <c r="E81" t="s">
        <v>59</v>
      </c>
      <c r="F81" t="s">
        <v>60</v>
      </c>
      <c r="G81">
        <v>3</v>
      </c>
      <c r="H81" t="s">
        <v>50</v>
      </c>
      <c r="I81" t="s">
        <v>27</v>
      </c>
      <c r="J81" t="s">
        <v>139</v>
      </c>
      <c r="K81">
        <v>120</v>
      </c>
      <c r="L81" s="2">
        <v>176521.18777696</v>
      </c>
      <c r="M81" s="2">
        <v>434223.785152247</v>
      </c>
      <c r="N81" s="2">
        <v>176675.63834732701</v>
      </c>
      <c r="O81" s="2">
        <v>434178.05798215099</v>
      </c>
      <c r="P81" t="s">
        <v>28</v>
      </c>
      <c r="Q81" t="s">
        <v>46</v>
      </c>
      <c r="R81" t="s">
        <v>47</v>
      </c>
      <c r="S81" t="s">
        <v>48</v>
      </c>
      <c r="T81" t="s">
        <v>49</v>
      </c>
      <c r="V81">
        <v>2</v>
      </c>
    </row>
    <row r="82" spans="1:22" x14ac:dyDescent="0.25">
      <c r="A82">
        <v>28</v>
      </c>
      <c r="B82">
        <v>6</v>
      </c>
      <c r="C82">
        <v>2023</v>
      </c>
      <c r="D82" s="1">
        <v>45105</v>
      </c>
      <c r="E82" t="s">
        <v>59</v>
      </c>
      <c r="F82" t="s">
        <v>60</v>
      </c>
      <c r="G82">
        <v>3</v>
      </c>
      <c r="H82" t="s">
        <v>50</v>
      </c>
      <c r="I82" t="s">
        <v>27</v>
      </c>
      <c r="J82" t="s">
        <v>139</v>
      </c>
      <c r="K82">
        <v>120</v>
      </c>
      <c r="L82" s="2">
        <v>176521.18777696</v>
      </c>
      <c r="M82" s="2">
        <v>434223.785152247</v>
      </c>
      <c r="N82" s="2">
        <v>176675.63834732701</v>
      </c>
      <c r="O82" s="2">
        <v>434178.05798215099</v>
      </c>
      <c r="P82" t="s">
        <v>28</v>
      </c>
      <c r="Q82" t="s">
        <v>36</v>
      </c>
      <c r="R82" t="s">
        <v>36</v>
      </c>
      <c r="S82" t="s">
        <v>36</v>
      </c>
      <c r="T82" t="s">
        <v>37</v>
      </c>
      <c r="V82">
        <v>2</v>
      </c>
    </row>
    <row r="83" spans="1:22" x14ac:dyDescent="0.25">
      <c r="A83">
        <v>28</v>
      </c>
      <c r="B83">
        <v>6</v>
      </c>
      <c r="C83">
        <v>2023</v>
      </c>
      <c r="D83" s="1">
        <v>45105</v>
      </c>
      <c r="E83" t="s">
        <v>59</v>
      </c>
      <c r="F83" t="s">
        <v>60</v>
      </c>
      <c r="G83">
        <v>3</v>
      </c>
      <c r="H83" t="s">
        <v>50</v>
      </c>
      <c r="I83" t="s">
        <v>27</v>
      </c>
      <c r="J83" t="s">
        <v>139</v>
      </c>
      <c r="K83">
        <v>120</v>
      </c>
      <c r="L83" s="2">
        <v>176521.18777696</v>
      </c>
      <c r="M83" s="2">
        <v>434223.785152247</v>
      </c>
      <c r="N83" s="2">
        <v>176675.63834732701</v>
      </c>
      <c r="O83" s="2">
        <v>434178.05798215099</v>
      </c>
      <c r="P83" t="s">
        <v>28</v>
      </c>
      <c r="Q83" t="s">
        <v>63</v>
      </c>
      <c r="R83" t="s">
        <v>63</v>
      </c>
      <c r="S83" t="s">
        <v>64</v>
      </c>
      <c r="T83" t="s">
        <v>65</v>
      </c>
      <c r="V83">
        <v>1</v>
      </c>
    </row>
    <row r="84" spans="1:22" x14ac:dyDescent="0.25">
      <c r="A84">
        <v>28</v>
      </c>
      <c r="B84">
        <v>6</v>
      </c>
      <c r="C84">
        <v>2023</v>
      </c>
      <c r="D84" s="1">
        <v>45105</v>
      </c>
      <c r="E84" t="s">
        <v>59</v>
      </c>
      <c r="F84" t="s">
        <v>60</v>
      </c>
      <c r="G84">
        <v>3</v>
      </c>
      <c r="H84" t="s">
        <v>50</v>
      </c>
      <c r="I84" t="s">
        <v>27</v>
      </c>
      <c r="J84" t="s">
        <v>139</v>
      </c>
      <c r="K84">
        <v>120</v>
      </c>
      <c r="L84" s="2">
        <v>176521.18777696</v>
      </c>
      <c r="M84" s="2">
        <v>434223.785152247</v>
      </c>
      <c r="N84" s="2">
        <v>176675.63834732701</v>
      </c>
      <c r="O84" s="2">
        <v>434178.05798215099</v>
      </c>
      <c r="P84" t="s">
        <v>28</v>
      </c>
      <c r="Q84" t="s">
        <v>38</v>
      </c>
      <c r="R84" t="s">
        <v>38</v>
      </c>
      <c r="S84" t="s">
        <v>39</v>
      </c>
      <c r="T84" t="s">
        <v>40</v>
      </c>
      <c r="V84">
        <v>2</v>
      </c>
    </row>
    <row r="85" spans="1:22" x14ac:dyDescent="0.25">
      <c r="A85">
        <v>28</v>
      </c>
      <c r="B85">
        <v>6</v>
      </c>
      <c r="C85">
        <v>2023</v>
      </c>
      <c r="D85" s="1">
        <v>45105</v>
      </c>
      <c r="E85" t="s">
        <v>59</v>
      </c>
      <c r="F85" t="s">
        <v>60</v>
      </c>
      <c r="G85">
        <v>4</v>
      </c>
      <c r="H85" t="s">
        <v>50</v>
      </c>
      <c r="I85" t="s">
        <v>27</v>
      </c>
      <c r="J85" t="s">
        <v>138</v>
      </c>
      <c r="K85">
        <v>70</v>
      </c>
      <c r="L85" s="2">
        <v>176491.21865541799</v>
      </c>
      <c r="M85" s="2">
        <v>434262.15129609499</v>
      </c>
      <c r="N85" s="2">
        <v>176368.703428359</v>
      </c>
      <c r="O85" s="2">
        <v>434261.06992196699</v>
      </c>
      <c r="P85" t="s">
        <v>28</v>
      </c>
      <c r="Q85" t="s">
        <v>41</v>
      </c>
      <c r="R85" t="s">
        <v>41</v>
      </c>
      <c r="S85" t="s">
        <v>30</v>
      </c>
      <c r="T85" t="s">
        <v>42</v>
      </c>
      <c r="V85">
        <v>2</v>
      </c>
    </row>
    <row r="86" spans="1:22" x14ac:dyDescent="0.25">
      <c r="A86">
        <v>28</v>
      </c>
      <c r="B86">
        <v>6</v>
      </c>
      <c r="C86">
        <v>2023</v>
      </c>
      <c r="D86" s="1">
        <v>45105</v>
      </c>
      <c r="E86" t="s">
        <v>59</v>
      </c>
      <c r="F86" t="s">
        <v>60</v>
      </c>
      <c r="G86">
        <v>4</v>
      </c>
      <c r="H86" t="s">
        <v>50</v>
      </c>
      <c r="I86" t="s">
        <v>27</v>
      </c>
      <c r="J86" t="s">
        <v>138</v>
      </c>
      <c r="K86">
        <v>70</v>
      </c>
      <c r="L86" s="2">
        <v>176491.21865541799</v>
      </c>
      <c r="M86" s="2">
        <v>434262.15129609499</v>
      </c>
      <c r="N86" s="2">
        <v>176368.703428359</v>
      </c>
      <c r="O86" s="2">
        <v>434261.06992196699</v>
      </c>
      <c r="P86" t="s">
        <v>28</v>
      </c>
      <c r="Q86" t="s">
        <v>43</v>
      </c>
      <c r="R86" t="s">
        <v>43</v>
      </c>
      <c r="S86" t="s">
        <v>44</v>
      </c>
      <c r="T86" t="s">
        <v>45</v>
      </c>
      <c r="V86">
        <v>1</v>
      </c>
    </row>
    <row r="87" spans="1:22" x14ac:dyDescent="0.25">
      <c r="A87">
        <v>28</v>
      </c>
      <c r="B87">
        <v>6</v>
      </c>
      <c r="C87">
        <v>2023</v>
      </c>
      <c r="D87" s="1">
        <v>45105</v>
      </c>
      <c r="E87" t="s">
        <v>59</v>
      </c>
      <c r="F87" t="s">
        <v>60</v>
      </c>
      <c r="G87">
        <v>4</v>
      </c>
      <c r="H87" t="s">
        <v>50</v>
      </c>
      <c r="I87" t="s">
        <v>27</v>
      </c>
      <c r="J87" t="s">
        <v>138</v>
      </c>
      <c r="K87">
        <v>70</v>
      </c>
      <c r="L87" s="2">
        <v>176491.21865541799</v>
      </c>
      <c r="M87" s="2">
        <v>434262.15129609499</v>
      </c>
      <c r="N87" s="2">
        <v>176368.703428359</v>
      </c>
      <c r="O87" s="2">
        <v>434261.06992196699</v>
      </c>
      <c r="P87" t="s">
        <v>28</v>
      </c>
      <c r="Q87" t="s">
        <v>46</v>
      </c>
      <c r="R87" t="s">
        <v>47</v>
      </c>
      <c r="S87" t="s">
        <v>48</v>
      </c>
      <c r="T87" t="s">
        <v>49</v>
      </c>
      <c r="V87">
        <v>2</v>
      </c>
    </row>
    <row r="88" spans="1:22" x14ac:dyDescent="0.25">
      <c r="A88">
        <v>28</v>
      </c>
      <c r="B88">
        <v>6</v>
      </c>
      <c r="C88">
        <v>2023</v>
      </c>
      <c r="D88" s="1">
        <v>45105</v>
      </c>
      <c r="E88" t="s">
        <v>59</v>
      </c>
      <c r="F88" t="s">
        <v>60</v>
      </c>
      <c r="G88">
        <v>4</v>
      </c>
      <c r="H88" t="s">
        <v>50</v>
      </c>
      <c r="I88" t="s">
        <v>27</v>
      </c>
      <c r="J88" t="s">
        <v>138</v>
      </c>
      <c r="K88">
        <v>70</v>
      </c>
      <c r="L88" s="2">
        <v>176491.21865541799</v>
      </c>
      <c r="M88" s="2">
        <v>434262.15129609499</v>
      </c>
      <c r="N88" s="2">
        <v>176368.703428359</v>
      </c>
      <c r="O88" s="2">
        <v>434261.06992196699</v>
      </c>
      <c r="P88" t="s">
        <v>28</v>
      </c>
      <c r="Q88" t="s">
        <v>36</v>
      </c>
      <c r="R88" t="s">
        <v>36</v>
      </c>
      <c r="S88" t="s">
        <v>36</v>
      </c>
      <c r="T88" t="s">
        <v>37</v>
      </c>
      <c r="V88">
        <v>1</v>
      </c>
    </row>
    <row r="89" spans="1:22" x14ac:dyDescent="0.25">
      <c r="A89">
        <v>28</v>
      </c>
      <c r="B89">
        <v>6</v>
      </c>
      <c r="C89">
        <v>2023</v>
      </c>
      <c r="D89" s="1">
        <v>45105</v>
      </c>
      <c r="E89" t="s">
        <v>59</v>
      </c>
      <c r="F89" t="s">
        <v>60</v>
      </c>
      <c r="G89">
        <v>4</v>
      </c>
      <c r="H89" t="s">
        <v>50</v>
      </c>
      <c r="I89" t="s">
        <v>27</v>
      </c>
      <c r="J89" t="s">
        <v>138</v>
      </c>
      <c r="K89">
        <v>70</v>
      </c>
      <c r="L89" s="2">
        <v>176491.21865541799</v>
      </c>
      <c r="M89" s="2">
        <v>434262.15129609499</v>
      </c>
      <c r="N89" s="2">
        <v>176368.703428359</v>
      </c>
      <c r="O89" s="2">
        <v>434261.06992196699</v>
      </c>
      <c r="P89" t="s">
        <v>28</v>
      </c>
      <c r="Q89" t="s">
        <v>38</v>
      </c>
      <c r="R89" t="s">
        <v>38</v>
      </c>
      <c r="S89" t="s">
        <v>39</v>
      </c>
      <c r="T89" t="s">
        <v>40</v>
      </c>
      <c r="V89">
        <v>2</v>
      </c>
    </row>
    <row r="90" spans="1:22" x14ac:dyDescent="0.25">
      <c r="A90">
        <v>28</v>
      </c>
      <c r="B90">
        <v>6</v>
      </c>
      <c r="C90">
        <v>2023</v>
      </c>
      <c r="D90" s="1">
        <v>45105</v>
      </c>
      <c r="E90" t="s">
        <v>59</v>
      </c>
      <c r="F90" t="s">
        <v>60</v>
      </c>
      <c r="G90">
        <v>4</v>
      </c>
      <c r="H90" t="s">
        <v>50</v>
      </c>
      <c r="I90" t="s">
        <v>27</v>
      </c>
      <c r="J90" t="s">
        <v>139</v>
      </c>
      <c r="K90">
        <v>120</v>
      </c>
      <c r="L90" s="2">
        <v>176334.81432144</v>
      </c>
      <c r="M90" s="2">
        <v>434266.710588029</v>
      </c>
      <c r="N90" s="2">
        <v>176485.63767950801</v>
      </c>
      <c r="O90" s="2">
        <v>434263.46239963803</v>
      </c>
      <c r="P90" t="s">
        <v>28</v>
      </c>
      <c r="Q90" t="s">
        <v>29</v>
      </c>
      <c r="R90" t="s">
        <v>29</v>
      </c>
      <c r="S90" t="s">
        <v>30</v>
      </c>
      <c r="T90" t="s">
        <v>31</v>
      </c>
      <c r="V90">
        <v>1</v>
      </c>
    </row>
    <row r="91" spans="1:22" x14ac:dyDescent="0.25">
      <c r="A91">
        <v>28</v>
      </c>
      <c r="B91">
        <v>6</v>
      </c>
      <c r="C91">
        <v>2023</v>
      </c>
      <c r="D91" s="1">
        <v>45105</v>
      </c>
      <c r="E91" t="s">
        <v>59</v>
      </c>
      <c r="F91" t="s">
        <v>60</v>
      </c>
      <c r="G91">
        <v>4</v>
      </c>
      <c r="H91" t="s">
        <v>50</v>
      </c>
      <c r="I91" t="s">
        <v>27</v>
      </c>
      <c r="J91" t="s">
        <v>139</v>
      </c>
      <c r="K91">
        <v>120</v>
      </c>
      <c r="L91" s="2">
        <v>176334.81432144</v>
      </c>
      <c r="M91" s="2">
        <v>434266.710588029</v>
      </c>
      <c r="N91" s="2">
        <v>176485.63767950801</v>
      </c>
      <c r="O91" s="2">
        <v>434263.46239963803</v>
      </c>
      <c r="P91" t="s">
        <v>28</v>
      </c>
      <c r="Q91" t="s">
        <v>41</v>
      </c>
      <c r="R91" t="s">
        <v>41</v>
      </c>
      <c r="S91" t="s">
        <v>30</v>
      </c>
      <c r="T91" t="s">
        <v>42</v>
      </c>
      <c r="V91">
        <v>2</v>
      </c>
    </row>
    <row r="92" spans="1:22" x14ac:dyDescent="0.25">
      <c r="A92">
        <v>28</v>
      </c>
      <c r="B92">
        <v>6</v>
      </c>
      <c r="C92">
        <v>2023</v>
      </c>
      <c r="D92" s="1">
        <v>45105</v>
      </c>
      <c r="E92" t="s">
        <v>59</v>
      </c>
      <c r="F92" t="s">
        <v>60</v>
      </c>
      <c r="G92">
        <v>4</v>
      </c>
      <c r="H92" t="s">
        <v>50</v>
      </c>
      <c r="I92" t="s">
        <v>27</v>
      </c>
      <c r="J92" t="s">
        <v>139</v>
      </c>
      <c r="K92">
        <v>120</v>
      </c>
      <c r="L92" s="2">
        <v>176334.81432144</v>
      </c>
      <c r="M92" s="2">
        <v>434266.710588029</v>
      </c>
      <c r="N92" s="2">
        <v>176485.63767950801</v>
      </c>
      <c r="O92" s="2">
        <v>434263.46239963803</v>
      </c>
      <c r="P92" t="s">
        <v>28</v>
      </c>
      <c r="Q92" t="s">
        <v>46</v>
      </c>
      <c r="R92" t="s">
        <v>47</v>
      </c>
      <c r="S92" t="s">
        <v>48</v>
      </c>
      <c r="T92" t="s">
        <v>49</v>
      </c>
      <c r="V92">
        <v>2</v>
      </c>
    </row>
    <row r="93" spans="1:22" x14ac:dyDescent="0.25">
      <c r="A93">
        <v>28</v>
      </c>
      <c r="B93">
        <v>6</v>
      </c>
      <c r="C93">
        <v>2023</v>
      </c>
      <c r="D93" s="1">
        <v>45105</v>
      </c>
      <c r="E93" t="s">
        <v>59</v>
      </c>
      <c r="F93" t="s">
        <v>60</v>
      </c>
      <c r="G93">
        <v>4</v>
      </c>
      <c r="H93" t="s">
        <v>50</v>
      </c>
      <c r="I93" t="s">
        <v>27</v>
      </c>
      <c r="J93" t="s">
        <v>139</v>
      </c>
      <c r="K93">
        <v>120</v>
      </c>
      <c r="L93" s="2">
        <v>176334.81432144</v>
      </c>
      <c r="M93" s="2">
        <v>434266.710588029</v>
      </c>
      <c r="N93" s="2">
        <v>176485.63767950801</v>
      </c>
      <c r="O93" s="2">
        <v>434263.46239963803</v>
      </c>
      <c r="P93" t="s">
        <v>28</v>
      </c>
      <c r="Q93" t="s">
        <v>36</v>
      </c>
      <c r="R93" t="s">
        <v>36</v>
      </c>
      <c r="S93" t="s">
        <v>36</v>
      </c>
      <c r="T93" t="s">
        <v>37</v>
      </c>
      <c r="V93">
        <v>2</v>
      </c>
    </row>
    <row r="94" spans="1:22" x14ac:dyDescent="0.25">
      <c r="A94">
        <v>28</v>
      </c>
      <c r="B94">
        <v>6</v>
      </c>
      <c r="C94">
        <v>2023</v>
      </c>
      <c r="D94" s="1">
        <v>45105</v>
      </c>
      <c r="E94" t="s">
        <v>59</v>
      </c>
      <c r="F94" t="s">
        <v>60</v>
      </c>
      <c r="G94">
        <v>4</v>
      </c>
      <c r="H94" t="s">
        <v>50</v>
      </c>
      <c r="I94" t="s">
        <v>27</v>
      </c>
      <c r="J94" t="s">
        <v>139</v>
      </c>
      <c r="K94">
        <v>120</v>
      </c>
      <c r="L94" s="2">
        <v>176334.81432144</v>
      </c>
      <c r="M94" s="2">
        <v>434266.710588029</v>
      </c>
      <c r="N94" s="2">
        <v>176485.63767950801</v>
      </c>
      <c r="O94" s="2">
        <v>434263.46239963803</v>
      </c>
      <c r="P94" t="s">
        <v>28</v>
      </c>
      <c r="Q94" t="s">
        <v>38</v>
      </c>
      <c r="R94" t="s">
        <v>38</v>
      </c>
      <c r="S94" t="s">
        <v>39</v>
      </c>
      <c r="T94" t="s">
        <v>40</v>
      </c>
      <c r="V94">
        <v>2</v>
      </c>
    </row>
    <row r="95" spans="1:22" x14ac:dyDescent="0.25">
      <c r="A95">
        <v>28</v>
      </c>
      <c r="B95">
        <v>6</v>
      </c>
      <c r="C95">
        <v>2023</v>
      </c>
      <c r="D95" s="1">
        <v>45105</v>
      </c>
      <c r="E95" t="s">
        <v>59</v>
      </c>
      <c r="F95" t="s">
        <v>60</v>
      </c>
      <c r="G95">
        <v>5</v>
      </c>
      <c r="H95" t="s">
        <v>51</v>
      </c>
      <c r="I95" t="s">
        <v>27</v>
      </c>
      <c r="J95" t="s">
        <v>138</v>
      </c>
      <c r="K95">
        <v>70</v>
      </c>
      <c r="L95" s="2">
        <v>176292.574256956</v>
      </c>
      <c r="M95" s="2">
        <v>434293.78857942799</v>
      </c>
      <c r="N95" s="2">
        <v>176143.76760093099</v>
      </c>
      <c r="O95" s="2">
        <v>434324.97669708403</v>
      </c>
      <c r="P95" t="s">
        <v>28</v>
      </c>
      <c r="Q95" t="s">
        <v>41</v>
      </c>
      <c r="R95" t="s">
        <v>41</v>
      </c>
      <c r="S95" t="s">
        <v>30</v>
      </c>
      <c r="T95" t="s">
        <v>42</v>
      </c>
      <c r="V95">
        <v>1</v>
      </c>
    </row>
    <row r="96" spans="1:22" x14ac:dyDescent="0.25">
      <c r="A96">
        <v>28</v>
      </c>
      <c r="B96">
        <v>6</v>
      </c>
      <c r="C96">
        <v>2023</v>
      </c>
      <c r="D96" s="1">
        <v>45105</v>
      </c>
      <c r="E96" t="s">
        <v>59</v>
      </c>
      <c r="F96" t="s">
        <v>60</v>
      </c>
      <c r="G96">
        <v>5</v>
      </c>
      <c r="H96" t="s">
        <v>51</v>
      </c>
      <c r="I96" t="s">
        <v>27</v>
      </c>
      <c r="J96" t="s">
        <v>138</v>
      </c>
      <c r="K96">
        <v>70</v>
      </c>
      <c r="L96" s="2">
        <v>176292.574256956</v>
      </c>
      <c r="M96" s="2">
        <v>434293.78857942799</v>
      </c>
      <c r="N96" s="2">
        <v>176143.76760093099</v>
      </c>
      <c r="O96" s="2">
        <v>434324.97669708403</v>
      </c>
      <c r="P96" t="s">
        <v>28</v>
      </c>
      <c r="Q96" t="s">
        <v>46</v>
      </c>
      <c r="R96" t="s">
        <v>47</v>
      </c>
      <c r="S96" t="s">
        <v>48</v>
      </c>
      <c r="T96" t="s">
        <v>49</v>
      </c>
      <c r="V96">
        <v>1</v>
      </c>
    </row>
    <row r="97" spans="1:24" x14ac:dyDescent="0.25">
      <c r="A97">
        <v>28</v>
      </c>
      <c r="B97">
        <v>6</v>
      </c>
      <c r="C97">
        <v>2023</v>
      </c>
      <c r="D97" s="1">
        <v>45105</v>
      </c>
      <c r="E97" t="s">
        <v>59</v>
      </c>
      <c r="F97" t="s">
        <v>60</v>
      </c>
      <c r="G97">
        <v>5</v>
      </c>
      <c r="H97" t="s">
        <v>51</v>
      </c>
      <c r="I97" t="s">
        <v>27</v>
      </c>
      <c r="J97" t="s">
        <v>138</v>
      </c>
      <c r="K97">
        <v>70</v>
      </c>
      <c r="L97" s="2">
        <v>176292.574256956</v>
      </c>
      <c r="M97" s="2">
        <v>434293.78857942799</v>
      </c>
      <c r="N97" s="2">
        <v>176143.76760093099</v>
      </c>
      <c r="O97" s="2">
        <v>434324.97669708403</v>
      </c>
      <c r="P97" t="s">
        <v>28</v>
      </c>
      <c r="Q97" t="s">
        <v>63</v>
      </c>
      <c r="R97" t="s">
        <v>63</v>
      </c>
      <c r="S97" t="s">
        <v>64</v>
      </c>
      <c r="T97" t="s">
        <v>65</v>
      </c>
      <c r="V97">
        <v>2</v>
      </c>
    </row>
    <row r="98" spans="1:24" x14ac:dyDescent="0.25">
      <c r="A98">
        <v>28</v>
      </c>
      <c r="B98">
        <v>6</v>
      </c>
      <c r="C98">
        <v>2023</v>
      </c>
      <c r="D98" s="1">
        <v>45105</v>
      </c>
      <c r="E98" t="s">
        <v>59</v>
      </c>
      <c r="F98" t="s">
        <v>60</v>
      </c>
      <c r="G98">
        <v>5</v>
      </c>
      <c r="H98" t="s">
        <v>51</v>
      </c>
      <c r="I98" t="s">
        <v>27</v>
      </c>
      <c r="J98" t="s">
        <v>138</v>
      </c>
      <c r="K98">
        <v>70</v>
      </c>
      <c r="L98" s="2">
        <v>176292.574256956</v>
      </c>
      <c r="M98" s="2">
        <v>434293.78857942799</v>
      </c>
      <c r="N98" s="2">
        <v>176143.76760093099</v>
      </c>
      <c r="O98" s="2">
        <v>434324.97669708403</v>
      </c>
      <c r="P98" t="s">
        <v>28</v>
      </c>
      <c r="Q98" t="s">
        <v>38</v>
      </c>
      <c r="R98" t="s">
        <v>38</v>
      </c>
      <c r="S98" t="s">
        <v>39</v>
      </c>
      <c r="T98" t="s">
        <v>40</v>
      </c>
      <c r="V98">
        <v>2</v>
      </c>
    </row>
    <row r="99" spans="1:24" x14ac:dyDescent="0.25">
      <c r="A99">
        <v>28</v>
      </c>
      <c r="B99">
        <v>6</v>
      </c>
      <c r="C99">
        <v>2023</v>
      </c>
      <c r="D99" s="1">
        <v>45105</v>
      </c>
      <c r="E99" t="s">
        <v>59</v>
      </c>
      <c r="F99" t="s">
        <v>60</v>
      </c>
      <c r="G99">
        <v>5</v>
      </c>
      <c r="H99" t="s">
        <v>51</v>
      </c>
      <c r="I99" t="s">
        <v>27</v>
      </c>
      <c r="J99" t="s">
        <v>139</v>
      </c>
      <c r="K99">
        <v>120</v>
      </c>
      <c r="L99" s="2">
        <v>176144.67320238301</v>
      </c>
      <c r="M99" s="2">
        <v>434322.42160837603</v>
      </c>
      <c r="N99" s="2">
        <v>176285.42544326201</v>
      </c>
      <c r="O99" s="2">
        <v>434291.53299487598</v>
      </c>
      <c r="P99" t="s">
        <v>28</v>
      </c>
      <c r="Q99" t="s">
        <v>43</v>
      </c>
      <c r="R99" t="s">
        <v>43</v>
      </c>
      <c r="S99" t="s">
        <v>44</v>
      </c>
      <c r="T99" t="s">
        <v>45</v>
      </c>
      <c r="V99">
        <v>1</v>
      </c>
    </row>
    <row r="100" spans="1:24" x14ac:dyDescent="0.25">
      <c r="A100">
        <v>28</v>
      </c>
      <c r="B100">
        <v>6</v>
      </c>
      <c r="C100">
        <v>2023</v>
      </c>
      <c r="D100" s="1">
        <v>45105</v>
      </c>
      <c r="E100" t="s">
        <v>59</v>
      </c>
      <c r="F100" t="s">
        <v>60</v>
      </c>
      <c r="G100">
        <v>5</v>
      </c>
      <c r="H100" t="s">
        <v>51</v>
      </c>
      <c r="I100" t="s">
        <v>27</v>
      </c>
      <c r="J100" t="s">
        <v>139</v>
      </c>
      <c r="K100">
        <v>120</v>
      </c>
      <c r="L100" s="2">
        <v>176144.67320238301</v>
      </c>
      <c r="M100" s="2">
        <v>434322.42160837603</v>
      </c>
      <c r="N100" s="2">
        <v>176285.42544326201</v>
      </c>
      <c r="O100" s="2">
        <v>434291.53299487598</v>
      </c>
      <c r="P100" t="s">
        <v>28</v>
      </c>
      <c r="Q100" t="s">
        <v>46</v>
      </c>
      <c r="R100" t="s">
        <v>47</v>
      </c>
      <c r="S100" t="s">
        <v>48</v>
      </c>
      <c r="T100" t="s">
        <v>49</v>
      </c>
      <c r="V100">
        <v>2</v>
      </c>
    </row>
    <row r="101" spans="1:24" x14ac:dyDescent="0.25">
      <c r="A101">
        <v>28</v>
      </c>
      <c r="B101">
        <v>6</v>
      </c>
      <c r="C101">
        <v>2023</v>
      </c>
      <c r="D101" s="1">
        <v>45105</v>
      </c>
      <c r="E101" t="s">
        <v>59</v>
      </c>
      <c r="F101" t="s">
        <v>60</v>
      </c>
      <c r="G101">
        <v>5</v>
      </c>
      <c r="H101" t="s">
        <v>51</v>
      </c>
      <c r="I101" t="s">
        <v>27</v>
      </c>
      <c r="J101" t="s">
        <v>139</v>
      </c>
      <c r="K101">
        <v>120</v>
      </c>
      <c r="L101" s="2">
        <v>176144.67320238301</v>
      </c>
      <c r="M101" s="2">
        <v>434322.42160837603</v>
      </c>
      <c r="N101" s="2">
        <v>176285.42544326201</v>
      </c>
      <c r="O101" s="2">
        <v>434291.53299487598</v>
      </c>
      <c r="P101" t="s">
        <v>28</v>
      </c>
      <c r="Q101" t="s">
        <v>36</v>
      </c>
      <c r="R101" t="s">
        <v>36</v>
      </c>
      <c r="S101" t="s">
        <v>36</v>
      </c>
      <c r="T101" t="s">
        <v>37</v>
      </c>
      <c r="V101">
        <v>2</v>
      </c>
      <c r="X101" t="s">
        <v>66</v>
      </c>
    </row>
    <row r="102" spans="1:24" x14ac:dyDescent="0.25">
      <c r="A102">
        <v>28</v>
      </c>
      <c r="B102">
        <v>6</v>
      </c>
      <c r="C102">
        <v>2023</v>
      </c>
      <c r="D102" s="1">
        <v>45105</v>
      </c>
      <c r="E102" t="s">
        <v>59</v>
      </c>
      <c r="F102" t="s">
        <v>60</v>
      </c>
      <c r="G102">
        <v>5</v>
      </c>
      <c r="H102" t="s">
        <v>51</v>
      </c>
      <c r="I102" t="s">
        <v>27</v>
      </c>
      <c r="J102" t="s">
        <v>139</v>
      </c>
      <c r="K102">
        <v>120</v>
      </c>
      <c r="L102" s="2">
        <v>176144.67320238301</v>
      </c>
      <c r="M102" s="2">
        <v>434322.42160837603</v>
      </c>
      <c r="N102" s="2">
        <v>176285.42544326201</v>
      </c>
      <c r="O102" s="2">
        <v>434291.53299487598</v>
      </c>
      <c r="P102" t="s">
        <v>28</v>
      </c>
      <c r="Q102" t="s">
        <v>63</v>
      </c>
      <c r="R102" t="s">
        <v>63</v>
      </c>
      <c r="S102" t="s">
        <v>64</v>
      </c>
      <c r="T102" t="s">
        <v>65</v>
      </c>
      <c r="V102">
        <v>1</v>
      </c>
      <c r="X102" t="s">
        <v>66</v>
      </c>
    </row>
    <row r="103" spans="1:24" x14ac:dyDescent="0.25">
      <c r="A103">
        <v>28</v>
      </c>
      <c r="B103">
        <v>6</v>
      </c>
      <c r="C103">
        <v>2023</v>
      </c>
      <c r="D103" s="1">
        <v>45105</v>
      </c>
      <c r="E103" t="s">
        <v>59</v>
      </c>
      <c r="F103" t="s">
        <v>60</v>
      </c>
      <c r="G103">
        <v>5</v>
      </c>
      <c r="H103" t="s">
        <v>51</v>
      </c>
      <c r="I103" t="s">
        <v>27</v>
      </c>
      <c r="J103" t="s">
        <v>139</v>
      </c>
      <c r="K103">
        <v>120</v>
      </c>
      <c r="L103" s="2">
        <v>176144.67320238301</v>
      </c>
      <c r="M103" s="2">
        <v>434322.42160837603</v>
      </c>
      <c r="N103" s="2">
        <v>176285.42544326201</v>
      </c>
      <c r="O103" s="2">
        <v>434291.53299487598</v>
      </c>
      <c r="P103" t="s">
        <v>28</v>
      </c>
      <c r="Q103" t="s">
        <v>38</v>
      </c>
      <c r="R103" t="s">
        <v>38</v>
      </c>
      <c r="S103" t="s">
        <v>39</v>
      </c>
      <c r="T103" t="s">
        <v>40</v>
      </c>
      <c r="V103">
        <v>2</v>
      </c>
    </row>
    <row r="104" spans="1:24" x14ac:dyDescent="0.25">
      <c r="A104">
        <v>3</v>
      </c>
      <c r="B104">
        <v>7</v>
      </c>
      <c r="C104">
        <v>2023</v>
      </c>
      <c r="D104" s="1">
        <v>45110</v>
      </c>
      <c r="E104" t="s">
        <v>67</v>
      </c>
      <c r="F104" t="s">
        <v>68</v>
      </c>
      <c r="G104">
        <v>1</v>
      </c>
      <c r="H104" t="s">
        <v>26</v>
      </c>
      <c r="I104" t="s">
        <v>27</v>
      </c>
      <c r="J104" t="s">
        <v>138</v>
      </c>
      <c r="K104">
        <v>70</v>
      </c>
      <c r="L104" s="2">
        <v>192861</v>
      </c>
      <c r="M104" s="2">
        <v>431788</v>
      </c>
      <c r="N104" s="2">
        <v>192650</v>
      </c>
      <c r="O104" s="2">
        <v>431850</v>
      </c>
      <c r="P104" t="s">
        <v>28</v>
      </c>
      <c r="Q104" t="s">
        <v>29</v>
      </c>
      <c r="R104" t="s">
        <v>29</v>
      </c>
      <c r="S104" t="s">
        <v>30</v>
      </c>
      <c r="T104" t="s">
        <v>31</v>
      </c>
      <c r="V104">
        <v>1</v>
      </c>
    </row>
    <row r="105" spans="1:24" x14ac:dyDescent="0.25">
      <c r="A105">
        <v>3</v>
      </c>
      <c r="B105">
        <v>7</v>
      </c>
      <c r="C105">
        <v>2023</v>
      </c>
      <c r="D105" s="1">
        <v>45110</v>
      </c>
      <c r="E105" t="s">
        <v>67</v>
      </c>
      <c r="F105" t="s">
        <v>68</v>
      </c>
      <c r="G105">
        <v>1</v>
      </c>
      <c r="H105" t="s">
        <v>26</v>
      </c>
      <c r="I105" t="s">
        <v>27</v>
      </c>
      <c r="J105" t="s">
        <v>138</v>
      </c>
      <c r="K105">
        <v>70</v>
      </c>
      <c r="L105" s="2">
        <v>192861</v>
      </c>
      <c r="M105" s="2">
        <v>431788</v>
      </c>
      <c r="N105" s="2">
        <v>192650</v>
      </c>
      <c r="O105" s="2">
        <v>431850</v>
      </c>
      <c r="P105" t="s">
        <v>28</v>
      </c>
      <c r="Q105" t="s">
        <v>41</v>
      </c>
      <c r="R105" t="s">
        <v>41</v>
      </c>
      <c r="S105" t="s">
        <v>30</v>
      </c>
      <c r="T105" t="s">
        <v>42</v>
      </c>
      <c r="V105">
        <v>2</v>
      </c>
    </row>
    <row r="106" spans="1:24" x14ac:dyDescent="0.25">
      <c r="A106">
        <v>3</v>
      </c>
      <c r="B106">
        <v>7</v>
      </c>
      <c r="C106">
        <v>2023</v>
      </c>
      <c r="D106" s="1">
        <v>45110</v>
      </c>
      <c r="E106" t="s">
        <v>67</v>
      </c>
      <c r="F106" t="s">
        <v>68</v>
      </c>
      <c r="G106">
        <v>1</v>
      </c>
      <c r="H106" t="s">
        <v>26</v>
      </c>
      <c r="I106" t="s">
        <v>27</v>
      </c>
      <c r="J106" t="s">
        <v>138</v>
      </c>
      <c r="K106">
        <v>70</v>
      </c>
      <c r="L106" s="2">
        <v>192861</v>
      </c>
      <c r="M106" s="2">
        <v>431788</v>
      </c>
      <c r="N106" s="2">
        <v>192650</v>
      </c>
      <c r="O106" s="2">
        <v>431850</v>
      </c>
      <c r="P106" t="s">
        <v>28</v>
      </c>
      <c r="Q106" t="s">
        <v>46</v>
      </c>
      <c r="R106" t="s">
        <v>47</v>
      </c>
      <c r="S106" t="s">
        <v>48</v>
      </c>
      <c r="T106" t="s">
        <v>49</v>
      </c>
      <c r="V106">
        <v>2</v>
      </c>
    </row>
    <row r="107" spans="1:24" x14ac:dyDescent="0.25">
      <c r="A107">
        <v>3</v>
      </c>
      <c r="B107">
        <v>7</v>
      </c>
      <c r="C107">
        <v>2023</v>
      </c>
      <c r="D107" s="1">
        <v>45110</v>
      </c>
      <c r="E107" t="s">
        <v>67</v>
      </c>
      <c r="F107" t="s">
        <v>68</v>
      </c>
      <c r="G107">
        <v>1</v>
      </c>
      <c r="H107" t="s">
        <v>26</v>
      </c>
      <c r="I107" t="s">
        <v>27</v>
      </c>
      <c r="J107" t="s">
        <v>138</v>
      </c>
      <c r="K107">
        <v>70</v>
      </c>
      <c r="L107" s="2">
        <v>192861</v>
      </c>
      <c r="M107" s="2">
        <v>431788</v>
      </c>
      <c r="N107" s="2">
        <v>192650</v>
      </c>
      <c r="O107" s="2">
        <v>431850</v>
      </c>
      <c r="P107" t="s">
        <v>28</v>
      </c>
      <c r="Q107" t="s">
        <v>36</v>
      </c>
      <c r="R107" t="s">
        <v>36</v>
      </c>
      <c r="S107" t="s">
        <v>36</v>
      </c>
      <c r="T107" t="s">
        <v>37</v>
      </c>
      <c r="V107">
        <v>2</v>
      </c>
    </row>
    <row r="108" spans="1:24" x14ac:dyDescent="0.25">
      <c r="A108">
        <v>3</v>
      </c>
      <c r="B108">
        <v>7</v>
      </c>
      <c r="C108">
        <v>2023</v>
      </c>
      <c r="D108" s="1">
        <v>45110</v>
      </c>
      <c r="E108" t="s">
        <v>67</v>
      </c>
      <c r="F108" t="s">
        <v>68</v>
      </c>
      <c r="G108">
        <v>1</v>
      </c>
      <c r="H108" t="s">
        <v>26</v>
      </c>
      <c r="I108" t="s">
        <v>27</v>
      </c>
      <c r="J108" t="s">
        <v>138</v>
      </c>
      <c r="K108">
        <v>70</v>
      </c>
      <c r="L108" s="2">
        <v>192861</v>
      </c>
      <c r="M108" s="2">
        <v>431788</v>
      </c>
      <c r="N108" s="2">
        <v>192650</v>
      </c>
      <c r="O108" s="2">
        <v>431850</v>
      </c>
      <c r="P108" t="s">
        <v>28</v>
      </c>
      <c r="Q108" t="s">
        <v>63</v>
      </c>
      <c r="R108" t="s">
        <v>63</v>
      </c>
      <c r="S108" t="s">
        <v>64</v>
      </c>
      <c r="T108" t="s">
        <v>65</v>
      </c>
      <c r="V108">
        <v>1</v>
      </c>
    </row>
    <row r="109" spans="1:24" x14ac:dyDescent="0.25">
      <c r="A109">
        <v>3</v>
      </c>
      <c r="B109">
        <v>7</v>
      </c>
      <c r="C109">
        <v>2023</v>
      </c>
      <c r="D109" s="1">
        <v>45110</v>
      </c>
      <c r="E109" t="s">
        <v>67</v>
      </c>
      <c r="F109" t="s">
        <v>68</v>
      </c>
      <c r="G109">
        <v>1</v>
      </c>
      <c r="H109" t="s">
        <v>26</v>
      </c>
      <c r="I109" t="s">
        <v>27</v>
      </c>
      <c r="J109" t="s">
        <v>138</v>
      </c>
      <c r="K109">
        <v>70</v>
      </c>
      <c r="L109" s="2">
        <v>192861</v>
      </c>
      <c r="M109" s="2">
        <v>431788</v>
      </c>
      <c r="N109" s="2">
        <v>192650</v>
      </c>
      <c r="O109" s="2">
        <v>431850</v>
      </c>
      <c r="P109" t="s">
        <v>28</v>
      </c>
      <c r="Q109" t="s">
        <v>38</v>
      </c>
      <c r="R109" t="s">
        <v>38</v>
      </c>
      <c r="S109" t="s">
        <v>39</v>
      </c>
      <c r="T109" t="s">
        <v>40</v>
      </c>
      <c r="V109">
        <v>2</v>
      </c>
    </row>
    <row r="110" spans="1:24" x14ac:dyDescent="0.25">
      <c r="A110">
        <v>3</v>
      </c>
      <c r="B110">
        <v>7</v>
      </c>
      <c r="C110">
        <v>2023</v>
      </c>
      <c r="D110" s="1">
        <v>45110</v>
      </c>
      <c r="E110" t="s">
        <v>67</v>
      </c>
      <c r="F110" t="s">
        <v>68</v>
      </c>
      <c r="G110">
        <v>1</v>
      </c>
      <c r="H110" t="s">
        <v>26</v>
      </c>
      <c r="I110" t="s">
        <v>27</v>
      </c>
      <c r="J110" t="s">
        <v>139</v>
      </c>
      <c r="K110">
        <v>120</v>
      </c>
      <c r="L110" s="2">
        <v>192844</v>
      </c>
      <c r="M110" s="2">
        <v>431761</v>
      </c>
      <c r="N110" s="2">
        <v>192646</v>
      </c>
      <c r="O110" s="2">
        <v>431844</v>
      </c>
      <c r="P110" t="s">
        <v>28</v>
      </c>
      <c r="Q110" t="s">
        <v>29</v>
      </c>
      <c r="R110" t="s">
        <v>29</v>
      </c>
      <c r="S110" t="s">
        <v>30</v>
      </c>
      <c r="T110" t="s">
        <v>31</v>
      </c>
      <c r="V110">
        <v>1</v>
      </c>
    </row>
    <row r="111" spans="1:24" x14ac:dyDescent="0.25">
      <c r="A111">
        <v>3</v>
      </c>
      <c r="B111">
        <v>7</v>
      </c>
      <c r="C111">
        <v>2023</v>
      </c>
      <c r="D111" s="1">
        <v>45110</v>
      </c>
      <c r="E111" t="s">
        <v>67</v>
      </c>
      <c r="F111" t="s">
        <v>68</v>
      </c>
      <c r="G111">
        <v>1</v>
      </c>
      <c r="H111" t="s">
        <v>26</v>
      </c>
      <c r="I111" t="s">
        <v>27</v>
      </c>
      <c r="J111" t="s">
        <v>139</v>
      </c>
      <c r="K111">
        <v>120</v>
      </c>
      <c r="L111" s="2">
        <v>192844</v>
      </c>
      <c r="M111" s="2">
        <v>431761</v>
      </c>
      <c r="N111" s="2">
        <v>192646</v>
      </c>
      <c r="O111" s="2">
        <v>431844</v>
      </c>
      <c r="P111" t="s">
        <v>28</v>
      </c>
      <c r="Q111" t="s">
        <v>41</v>
      </c>
      <c r="R111" t="s">
        <v>41</v>
      </c>
      <c r="S111" t="s">
        <v>30</v>
      </c>
      <c r="T111" t="s">
        <v>42</v>
      </c>
      <c r="V111">
        <v>3</v>
      </c>
    </row>
    <row r="112" spans="1:24" x14ac:dyDescent="0.25">
      <c r="A112">
        <v>3</v>
      </c>
      <c r="B112">
        <v>7</v>
      </c>
      <c r="C112">
        <v>2023</v>
      </c>
      <c r="D112" s="1">
        <v>45110</v>
      </c>
      <c r="E112" t="s">
        <v>67</v>
      </c>
      <c r="F112" t="s">
        <v>68</v>
      </c>
      <c r="G112">
        <v>1</v>
      </c>
      <c r="H112" t="s">
        <v>26</v>
      </c>
      <c r="I112" t="s">
        <v>27</v>
      </c>
      <c r="J112" t="s">
        <v>139</v>
      </c>
      <c r="K112">
        <v>120</v>
      </c>
      <c r="L112" s="2">
        <v>192844</v>
      </c>
      <c r="M112" s="2">
        <v>431761</v>
      </c>
      <c r="N112" s="2">
        <v>192646</v>
      </c>
      <c r="O112" s="2">
        <v>431844</v>
      </c>
      <c r="P112" t="s">
        <v>28</v>
      </c>
      <c r="Q112" t="s">
        <v>69</v>
      </c>
      <c r="R112" t="s">
        <v>43</v>
      </c>
      <c r="S112" t="s">
        <v>44</v>
      </c>
      <c r="T112" t="s">
        <v>45</v>
      </c>
      <c r="V112">
        <v>1</v>
      </c>
    </row>
    <row r="113" spans="1:22" x14ac:dyDescent="0.25">
      <c r="A113">
        <v>3</v>
      </c>
      <c r="B113">
        <v>7</v>
      </c>
      <c r="C113">
        <v>2023</v>
      </c>
      <c r="D113" s="1">
        <v>45110</v>
      </c>
      <c r="E113" t="s">
        <v>67</v>
      </c>
      <c r="F113" t="s">
        <v>68</v>
      </c>
      <c r="G113">
        <v>1</v>
      </c>
      <c r="H113" t="s">
        <v>26</v>
      </c>
      <c r="I113" t="s">
        <v>27</v>
      </c>
      <c r="J113" t="s">
        <v>139</v>
      </c>
      <c r="K113">
        <v>120</v>
      </c>
      <c r="L113" s="2">
        <v>192844</v>
      </c>
      <c r="M113" s="2">
        <v>431761</v>
      </c>
      <c r="N113" s="2">
        <v>192646</v>
      </c>
      <c r="O113" s="2">
        <v>431844</v>
      </c>
      <c r="P113" t="s">
        <v>28</v>
      </c>
      <c r="Q113" t="s">
        <v>46</v>
      </c>
      <c r="R113" t="s">
        <v>47</v>
      </c>
      <c r="S113" t="s">
        <v>48</v>
      </c>
      <c r="T113" t="s">
        <v>49</v>
      </c>
      <c r="V113">
        <v>2</v>
      </c>
    </row>
    <row r="114" spans="1:22" x14ac:dyDescent="0.25">
      <c r="A114">
        <v>3</v>
      </c>
      <c r="B114">
        <v>7</v>
      </c>
      <c r="C114">
        <v>2023</v>
      </c>
      <c r="D114" s="1">
        <v>45110</v>
      </c>
      <c r="E114" t="s">
        <v>67</v>
      </c>
      <c r="F114" t="s">
        <v>68</v>
      </c>
      <c r="G114">
        <v>1</v>
      </c>
      <c r="H114" t="s">
        <v>26</v>
      </c>
      <c r="I114" t="s">
        <v>27</v>
      </c>
      <c r="J114" t="s">
        <v>139</v>
      </c>
      <c r="K114">
        <v>120</v>
      </c>
      <c r="L114" s="2">
        <v>192844</v>
      </c>
      <c r="M114" s="2">
        <v>431761</v>
      </c>
      <c r="N114" s="2">
        <v>192646</v>
      </c>
      <c r="O114" s="2">
        <v>431844</v>
      </c>
      <c r="P114" t="s">
        <v>28</v>
      </c>
      <c r="Q114" t="s">
        <v>36</v>
      </c>
      <c r="R114" t="s">
        <v>36</v>
      </c>
      <c r="S114" t="s">
        <v>36</v>
      </c>
      <c r="T114" t="s">
        <v>37</v>
      </c>
      <c r="V114">
        <v>2</v>
      </c>
    </row>
    <row r="115" spans="1:22" x14ac:dyDescent="0.25">
      <c r="A115">
        <v>3</v>
      </c>
      <c r="B115">
        <v>7</v>
      </c>
      <c r="C115">
        <v>2023</v>
      </c>
      <c r="D115" s="1">
        <v>45110</v>
      </c>
      <c r="E115" t="s">
        <v>67</v>
      </c>
      <c r="F115" t="s">
        <v>68</v>
      </c>
      <c r="G115">
        <v>1</v>
      </c>
      <c r="H115" t="s">
        <v>26</v>
      </c>
      <c r="I115" t="s">
        <v>27</v>
      </c>
      <c r="J115" t="s">
        <v>139</v>
      </c>
      <c r="K115">
        <v>120</v>
      </c>
      <c r="L115" s="2">
        <v>192844</v>
      </c>
      <c r="M115" s="2">
        <v>431761</v>
      </c>
      <c r="N115" s="2">
        <v>192646</v>
      </c>
      <c r="O115" s="2">
        <v>431844</v>
      </c>
      <c r="P115" t="s">
        <v>28</v>
      </c>
      <c r="Q115" t="s">
        <v>38</v>
      </c>
      <c r="R115" t="s">
        <v>38</v>
      </c>
      <c r="S115" t="s">
        <v>39</v>
      </c>
      <c r="T115" t="s">
        <v>40</v>
      </c>
      <c r="V115">
        <v>2</v>
      </c>
    </row>
    <row r="116" spans="1:22" x14ac:dyDescent="0.25">
      <c r="A116">
        <v>3</v>
      </c>
      <c r="B116">
        <v>7</v>
      </c>
      <c r="C116">
        <v>2023</v>
      </c>
      <c r="D116" s="1">
        <v>45110</v>
      </c>
      <c r="E116" t="s">
        <v>67</v>
      </c>
      <c r="F116" t="s">
        <v>68</v>
      </c>
      <c r="G116">
        <v>2</v>
      </c>
      <c r="H116" t="s">
        <v>50</v>
      </c>
      <c r="I116" t="s">
        <v>27</v>
      </c>
      <c r="J116" t="s">
        <v>138</v>
      </c>
      <c r="K116">
        <v>70</v>
      </c>
      <c r="L116" s="2">
        <v>192628</v>
      </c>
      <c r="M116" s="2">
        <v>431888</v>
      </c>
      <c r="N116" s="2">
        <v>192425</v>
      </c>
      <c r="O116" s="2">
        <v>431955</v>
      </c>
      <c r="P116" t="s">
        <v>28</v>
      </c>
      <c r="Q116" t="s">
        <v>29</v>
      </c>
      <c r="R116" t="s">
        <v>29</v>
      </c>
      <c r="S116" t="s">
        <v>30</v>
      </c>
      <c r="T116" t="s">
        <v>31</v>
      </c>
      <c r="V116">
        <v>1</v>
      </c>
    </row>
    <row r="117" spans="1:22" x14ac:dyDescent="0.25">
      <c r="A117">
        <v>3</v>
      </c>
      <c r="B117">
        <v>7</v>
      </c>
      <c r="C117">
        <v>2023</v>
      </c>
      <c r="D117" s="1">
        <v>45110</v>
      </c>
      <c r="E117" t="s">
        <v>67</v>
      </c>
      <c r="F117" t="s">
        <v>68</v>
      </c>
      <c r="G117">
        <v>2</v>
      </c>
      <c r="H117" t="s">
        <v>50</v>
      </c>
      <c r="I117" t="s">
        <v>27</v>
      </c>
      <c r="J117" t="s">
        <v>138</v>
      </c>
      <c r="K117">
        <v>70</v>
      </c>
      <c r="L117" s="2">
        <v>192628</v>
      </c>
      <c r="M117" s="2">
        <v>431888</v>
      </c>
      <c r="N117" s="2">
        <v>192425</v>
      </c>
      <c r="O117" s="2">
        <v>431955</v>
      </c>
      <c r="P117" t="s">
        <v>28</v>
      </c>
      <c r="Q117" t="s">
        <v>41</v>
      </c>
      <c r="R117" t="s">
        <v>41</v>
      </c>
      <c r="S117" t="s">
        <v>30</v>
      </c>
      <c r="T117" t="s">
        <v>42</v>
      </c>
      <c r="V117">
        <v>2</v>
      </c>
    </row>
    <row r="118" spans="1:22" x14ac:dyDescent="0.25">
      <c r="A118">
        <v>3</v>
      </c>
      <c r="B118">
        <v>7</v>
      </c>
      <c r="C118">
        <v>2023</v>
      </c>
      <c r="D118" s="1">
        <v>45110</v>
      </c>
      <c r="E118" t="s">
        <v>67</v>
      </c>
      <c r="F118" t="s">
        <v>68</v>
      </c>
      <c r="G118">
        <v>2</v>
      </c>
      <c r="H118" t="s">
        <v>50</v>
      </c>
      <c r="I118" t="s">
        <v>27</v>
      </c>
      <c r="J118" t="s">
        <v>138</v>
      </c>
      <c r="K118">
        <v>70</v>
      </c>
      <c r="L118" s="2">
        <v>192628</v>
      </c>
      <c r="M118" s="2">
        <v>431888</v>
      </c>
      <c r="N118" s="2">
        <v>192425</v>
      </c>
      <c r="O118" s="2">
        <v>431955</v>
      </c>
      <c r="P118" t="s">
        <v>28</v>
      </c>
      <c r="Q118" t="s">
        <v>46</v>
      </c>
      <c r="R118" t="s">
        <v>47</v>
      </c>
      <c r="S118" t="s">
        <v>48</v>
      </c>
      <c r="T118" t="s">
        <v>49</v>
      </c>
      <c r="V118">
        <v>2</v>
      </c>
    </row>
    <row r="119" spans="1:22" x14ac:dyDescent="0.25">
      <c r="A119">
        <v>3</v>
      </c>
      <c r="B119">
        <v>7</v>
      </c>
      <c r="C119">
        <v>2023</v>
      </c>
      <c r="D119" s="1">
        <v>45110</v>
      </c>
      <c r="E119" t="s">
        <v>67</v>
      </c>
      <c r="F119" t="s">
        <v>68</v>
      </c>
      <c r="G119">
        <v>2</v>
      </c>
      <c r="H119" t="s">
        <v>50</v>
      </c>
      <c r="I119" t="s">
        <v>27</v>
      </c>
      <c r="J119" t="s">
        <v>138</v>
      </c>
      <c r="K119">
        <v>70</v>
      </c>
      <c r="L119" s="2">
        <v>192628</v>
      </c>
      <c r="M119" s="2">
        <v>431888</v>
      </c>
      <c r="N119" s="2">
        <v>192425</v>
      </c>
      <c r="O119" s="2">
        <v>431955</v>
      </c>
      <c r="P119" t="s">
        <v>28</v>
      </c>
      <c r="Q119" t="s">
        <v>36</v>
      </c>
      <c r="R119" t="s">
        <v>36</v>
      </c>
      <c r="S119" t="s">
        <v>36</v>
      </c>
      <c r="T119" t="s">
        <v>37</v>
      </c>
      <c r="V119">
        <v>1</v>
      </c>
    </row>
    <row r="120" spans="1:22" x14ac:dyDescent="0.25">
      <c r="A120">
        <v>3</v>
      </c>
      <c r="B120">
        <v>7</v>
      </c>
      <c r="C120">
        <v>2023</v>
      </c>
      <c r="D120" s="1">
        <v>45110</v>
      </c>
      <c r="E120" t="s">
        <v>67</v>
      </c>
      <c r="F120" t="s">
        <v>68</v>
      </c>
      <c r="G120">
        <v>2</v>
      </c>
      <c r="H120" t="s">
        <v>50</v>
      </c>
      <c r="I120" t="s">
        <v>27</v>
      </c>
      <c r="J120" t="s">
        <v>138</v>
      </c>
      <c r="K120">
        <v>70</v>
      </c>
      <c r="L120" s="2">
        <v>192628</v>
      </c>
      <c r="M120" s="2">
        <v>431888</v>
      </c>
      <c r="N120" s="2">
        <v>192425</v>
      </c>
      <c r="O120" s="2">
        <v>431955</v>
      </c>
      <c r="P120" t="s">
        <v>28</v>
      </c>
      <c r="Q120" t="s">
        <v>63</v>
      </c>
      <c r="R120" t="s">
        <v>63</v>
      </c>
      <c r="S120" t="s">
        <v>64</v>
      </c>
      <c r="T120" t="s">
        <v>65</v>
      </c>
      <c r="V120">
        <v>1</v>
      </c>
    </row>
    <row r="121" spans="1:22" x14ac:dyDescent="0.25">
      <c r="A121">
        <v>3</v>
      </c>
      <c r="B121">
        <v>7</v>
      </c>
      <c r="C121">
        <v>2023</v>
      </c>
      <c r="D121" s="1">
        <v>45110</v>
      </c>
      <c r="E121" t="s">
        <v>67</v>
      </c>
      <c r="F121" t="s">
        <v>68</v>
      </c>
      <c r="G121">
        <v>2</v>
      </c>
      <c r="H121" t="s">
        <v>50</v>
      </c>
      <c r="I121" t="s">
        <v>27</v>
      </c>
      <c r="J121" t="s">
        <v>138</v>
      </c>
      <c r="K121">
        <v>70</v>
      </c>
      <c r="L121" s="2">
        <v>192628</v>
      </c>
      <c r="M121" s="2">
        <v>431888</v>
      </c>
      <c r="N121" s="2">
        <v>192425</v>
      </c>
      <c r="O121" s="2">
        <v>431955</v>
      </c>
      <c r="P121" t="s">
        <v>28</v>
      </c>
      <c r="Q121" t="s">
        <v>38</v>
      </c>
      <c r="R121" t="s">
        <v>38</v>
      </c>
      <c r="S121" t="s">
        <v>39</v>
      </c>
      <c r="T121" t="s">
        <v>40</v>
      </c>
      <c r="V121">
        <v>2</v>
      </c>
    </row>
    <row r="122" spans="1:22" x14ac:dyDescent="0.25">
      <c r="A122">
        <v>3</v>
      </c>
      <c r="B122">
        <v>7</v>
      </c>
      <c r="C122">
        <v>2023</v>
      </c>
      <c r="D122" s="1">
        <v>45110</v>
      </c>
      <c r="E122" t="s">
        <v>67</v>
      </c>
      <c r="F122" t="s">
        <v>68</v>
      </c>
      <c r="G122">
        <v>2</v>
      </c>
      <c r="H122" t="s">
        <v>50</v>
      </c>
      <c r="I122" t="s">
        <v>27</v>
      </c>
      <c r="J122" t="s">
        <v>139</v>
      </c>
      <c r="K122">
        <v>120</v>
      </c>
      <c r="L122" s="2">
        <v>192626</v>
      </c>
      <c r="M122" s="2">
        <v>431882</v>
      </c>
      <c r="N122" s="2">
        <v>192422</v>
      </c>
      <c r="O122" s="2">
        <v>431903</v>
      </c>
      <c r="P122" t="s">
        <v>28</v>
      </c>
      <c r="Q122" t="s">
        <v>29</v>
      </c>
      <c r="R122" t="s">
        <v>29</v>
      </c>
      <c r="S122" t="s">
        <v>30</v>
      </c>
      <c r="T122" t="s">
        <v>31</v>
      </c>
      <c r="V122">
        <v>1</v>
      </c>
    </row>
    <row r="123" spans="1:22" x14ac:dyDescent="0.25">
      <c r="A123">
        <v>3</v>
      </c>
      <c r="B123">
        <v>7</v>
      </c>
      <c r="C123">
        <v>2023</v>
      </c>
      <c r="D123" s="1">
        <v>45110</v>
      </c>
      <c r="E123" t="s">
        <v>67</v>
      </c>
      <c r="F123" t="s">
        <v>68</v>
      </c>
      <c r="G123">
        <v>2</v>
      </c>
      <c r="H123" t="s">
        <v>50</v>
      </c>
      <c r="I123" t="s">
        <v>27</v>
      </c>
      <c r="J123" t="s">
        <v>139</v>
      </c>
      <c r="K123">
        <v>120</v>
      </c>
      <c r="L123" s="2">
        <v>192626</v>
      </c>
      <c r="M123" s="2">
        <v>431882</v>
      </c>
      <c r="N123" s="2">
        <v>192422</v>
      </c>
      <c r="O123" s="2">
        <v>431903</v>
      </c>
      <c r="P123" t="s">
        <v>28</v>
      </c>
      <c r="Q123" t="s">
        <v>41</v>
      </c>
      <c r="R123" t="s">
        <v>41</v>
      </c>
      <c r="S123" t="s">
        <v>30</v>
      </c>
      <c r="T123" t="s">
        <v>42</v>
      </c>
      <c r="V123">
        <v>2</v>
      </c>
    </row>
    <row r="124" spans="1:22" x14ac:dyDescent="0.25">
      <c r="A124">
        <v>3</v>
      </c>
      <c r="B124">
        <v>7</v>
      </c>
      <c r="C124">
        <v>2023</v>
      </c>
      <c r="D124" s="1">
        <v>45110</v>
      </c>
      <c r="E124" t="s">
        <v>67</v>
      </c>
      <c r="F124" t="s">
        <v>68</v>
      </c>
      <c r="G124">
        <v>2</v>
      </c>
      <c r="H124" t="s">
        <v>50</v>
      </c>
      <c r="I124" t="s">
        <v>27</v>
      </c>
      <c r="J124" t="s">
        <v>139</v>
      </c>
      <c r="K124">
        <v>120</v>
      </c>
      <c r="L124" s="2">
        <v>192626</v>
      </c>
      <c r="M124" s="2">
        <v>431882</v>
      </c>
      <c r="N124" s="2">
        <v>192422</v>
      </c>
      <c r="O124" s="2">
        <v>431903</v>
      </c>
      <c r="P124" t="s">
        <v>28</v>
      </c>
      <c r="Q124" t="s">
        <v>46</v>
      </c>
      <c r="R124" t="s">
        <v>47</v>
      </c>
      <c r="S124" t="s">
        <v>48</v>
      </c>
      <c r="T124" t="s">
        <v>49</v>
      </c>
      <c r="V124">
        <v>1</v>
      </c>
    </row>
    <row r="125" spans="1:22" x14ac:dyDescent="0.25">
      <c r="A125">
        <v>3</v>
      </c>
      <c r="B125">
        <v>7</v>
      </c>
      <c r="C125">
        <v>2023</v>
      </c>
      <c r="D125" s="1">
        <v>45110</v>
      </c>
      <c r="E125" t="s">
        <v>67</v>
      </c>
      <c r="F125" t="s">
        <v>68</v>
      </c>
      <c r="G125">
        <v>2</v>
      </c>
      <c r="H125" t="s">
        <v>50</v>
      </c>
      <c r="I125" t="s">
        <v>27</v>
      </c>
      <c r="J125" t="s">
        <v>139</v>
      </c>
      <c r="K125">
        <v>120</v>
      </c>
      <c r="L125" s="2">
        <v>192626</v>
      </c>
      <c r="M125" s="2">
        <v>431882</v>
      </c>
      <c r="N125" s="2">
        <v>192422</v>
      </c>
      <c r="O125" s="2">
        <v>431903</v>
      </c>
      <c r="P125" t="s">
        <v>28</v>
      </c>
      <c r="Q125" t="s">
        <v>36</v>
      </c>
      <c r="R125" t="s">
        <v>36</v>
      </c>
      <c r="S125" t="s">
        <v>36</v>
      </c>
      <c r="T125" t="s">
        <v>37</v>
      </c>
      <c r="V125">
        <v>1</v>
      </c>
    </row>
    <row r="126" spans="1:22" x14ac:dyDescent="0.25">
      <c r="A126">
        <v>3</v>
      </c>
      <c r="B126">
        <v>7</v>
      </c>
      <c r="C126">
        <v>2023</v>
      </c>
      <c r="D126" s="1">
        <v>45110</v>
      </c>
      <c r="E126" t="s">
        <v>67</v>
      </c>
      <c r="F126" t="s">
        <v>68</v>
      </c>
      <c r="G126">
        <v>2</v>
      </c>
      <c r="H126" t="s">
        <v>50</v>
      </c>
      <c r="I126" t="s">
        <v>27</v>
      </c>
      <c r="J126" t="s">
        <v>139</v>
      </c>
      <c r="K126">
        <v>120</v>
      </c>
      <c r="L126" s="2">
        <v>192626</v>
      </c>
      <c r="M126" s="2">
        <v>431882</v>
      </c>
      <c r="N126" s="2">
        <v>192422</v>
      </c>
      <c r="O126" s="2">
        <v>431903</v>
      </c>
      <c r="P126" t="s">
        <v>28</v>
      </c>
      <c r="Q126" t="s">
        <v>38</v>
      </c>
      <c r="R126" t="s">
        <v>38</v>
      </c>
      <c r="S126" t="s">
        <v>39</v>
      </c>
      <c r="T126" t="s">
        <v>40</v>
      </c>
      <c r="V126">
        <v>2</v>
      </c>
    </row>
    <row r="127" spans="1:22" x14ac:dyDescent="0.25">
      <c r="A127">
        <v>3</v>
      </c>
      <c r="B127">
        <v>7</v>
      </c>
      <c r="C127">
        <v>2023</v>
      </c>
      <c r="D127" s="1">
        <v>45110</v>
      </c>
      <c r="E127" t="s">
        <v>67</v>
      </c>
      <c r="F127" t="s">
        <v>68</v>
      </c>
      <c r="G127">
        <v>3</v>
      </c>
      <c r="H127" t="s">
        <v>50</v>
      </c>
      <c r="I127" t="s">
        <v>27</v>
      </c>
      <c r="J127" t="s">
        <v>138</v>
      </c>
      <c r="K127">
        <v>70</v>
      </c>
      <c r="L127" s="2">
        <v>192410</v>
      </c>
      <c r="M127" s="2">
        <v>432009</v>
      </c>
      <c r="N127" s="2">
        <v>192186</v>
      </c>
      <c r="O127" s="2">
        <v>432085</v>
      </c>
      <c r="P127" t="s">
        <v>28</v>
      </c>
      <c r="Q127" t="s">
        <v>41</v>
      </c>
      <c r="R127" t="s">
        <v>41</v>
      </c>
      <c r="S127" t="s">
        <v>30</v>
      </c>
      <c r="T127" t="s">
        <v>42</v>
      </c>
      <c r="V127">
        <v>2</v>
      </c>
    </row>
    <row r="128" spans="1:22" x14ac:dyDescent="0.25">
      <c r="A128">
        <v>3</v>
      </c>
      <c r="B128">
        <v>7</v>
      </c>
      <c r="C128">
        <v>2023</v>
      </c>
      <c r="D128" s="1">
        <v>45110</v>
      </c>
      <c r="E128" t="s">
        <v>67</v>
      </c>
      <c r="F128" t="s">
        <v>68</v>
      </c>
      <c r="G128">
        <v>3</v>
      </c>
      <c r="H128" t="s">
        <v>50</v>
      </c>
      <c r="I128" t="s">
        <v>27</v>
      </c>
      <c r="J128" t="s">
        <v>138</v>
      </c>
      <c r="K128">
        <v>70</v>
      </c>
      <c r="L128" s="2">
        <v>192410</v>
      </c>
      <c r="M128" s="2">
        <v>432009</v>
      </c>
      <c r="N128" s="2">
        <v>192186</v>
      </c>
      <c r="O128" s="2">
        <v>432085</v>
      </c>
      <c r="P128" t="s">
        <v>28</v>
      </c>
      <c r="Q128" t="s">
        <v>43</v>
      </c>
      <c r="R128" t="s">
        <v>43</v>
      </c>
      <c r="S128" t="s">
        <v>44</v>
      </c>
      <c r="T128" t="s">
        <v>45</v>
      </c>
      <c r="V128">
        <v>1</v>
      </c>
    </row>
    <row r="129" spans="1:22" x14ac:dyDescent="0.25">
      <c r="A129">
        <v>3</v>
      </c>
      <c r="B129">
        <v>7</v>
      </c>
      <c r="C129">
        <v>2023</v>
      </c>
      <c r="D129" s="1">
        <v>45110</v>
      </c>
      <c r="E129" t="s">
        <v>67</v>
      </c>
      <c r="F129" t="s">
        <v>68</v>
      </c>
      <c r="G129">
        <v>3</v>
      </c>
      <c r="H129" t="s">
        <v>50</v>
      </c>
      <c r="I129" t="s">
        <v>27</v>
      </c>
      <c r="J129" t="s">
        <v>138</v>
      </c>
      <c r="K129">
        <v>70</v>
      </c>
      <c r="L129" s="2">
        <v>192410</v>
      </c>
      <c r="M129" s="2">
        <v>432009</v>
      </c>
      <c r="N129" s="2">
        <v>192186</v>
      </c>
      <c r="O129" s="2">
        <v>432085</v>
      </c>
      <c r="P129" t="s">
        <v>28</v>
      </c>
      <c r="Q129" t="s">
        <v>46</v>
      </c>
      <c r="R129" t="s">
        <v>47</v>
      </c>
      <c r="S129" t="s">
        <v>48</v>
      </c>
      <c r="T129" t="s">
        <v>49</v>
      </c>
      <c r="V129">
        <v>1</v>
      </c>
    </row>
    <row r="130" spans="1:22" x14ac:dyDescent="0.25">
      <c r="A130">
        <v>3</v>
      </c>
      <c r="B130">
        <v>7</v>
      </c>
      <c r="C130">
        <v>2023</v>
      </c>
      <c r="D130" s="1">
        <v>45110</v>
      </c>
      <c r="E130" t="s">
        <v>67</v>
      </c>
      <c r="F130" t="s">
        <v>68</v>
      </c>
      <c r="G130">
        <v>3</v>
      </c>
      <c r="H130" t="s">
        <v>50</v>
      </c>
      <c r="I130" t="s">
        <v>27</v>
      </c>
      <c r="J130" t="s">
        <v>138</v>
      </c>
      <c r="K130">
        <v>70</v>
      </c>
      <c r="L130" s="2">
        <v>192410</v>
      </c>
      <c r="M130" s="2">
        <v>432009</v>
      </c>
      <c r="N130" s="2">
        <v>192186</v>
      </c>
      <c r="O130" s="2">
        <v>432085</v>
      </c>
      <c r="P130" t="s">
        <v>28</v>
      </c>
      <c r="Q130" t="s">
        <v>36</v>
      </c>
      <c r="R130" t="s">
        <v>36</v>
      </c>
      <c r="S130" t="s">
        <v>36</v>
      </c>
      <c r="T130" t="s">
        <v>37</v>
      </c>
      <c r="V130">
        <v>1</v>
      </c>
    </row>
    <row r="131" spans="1:22" x14ac:dyDescent="0.25">
      <c r="A131">
        <v>3</v>
      </c>
      <c r="B131">
        <v>7</v>
      </c>
      <c r="C131">
        <v>2023</v>
      </c>
      <c r="D131" s="1">
        <v>45110</v>
      </c>
      <c r="E131" t="s">
        <v>67</v>
      </c>
      <c r="F131" t="s">
        <v>68</v>
      </c>
      <c r="G131">
        <v>3</v>
      </c>
      <c r="H131" t="s">
        <v>50</v>
      </c>
      <c r="I131" t="s">
        <v>27</v>
      </c>
      <c r="J131" t="s">
        <v>138</v>
      </c>
      <c r="K131">
        <v>70</v>
      </c>
      <c r="L131" s="2">
        <v>192410</v>
      </c>
      <c r="M131" s="2">
        <v>432009</v>
      </c>
      <c r="N131" s="2">
        <v>192186</v>
      </c>
      <c r="O131" s="2">
        <v>432085</v>
      </c>
      <c r="P131" t="s">
        <v>28</v>
      </c>
      <c r="Q131" t="s">
        <v>38</v>
      </c>
      <c r="R131" t="s">
        <v>38</v>
      </c>
      <c r="S131" t="s">
        <v>39</v>
      </c>
      <c r="T131" t="s">
        <v>40</v>
      </c>
      <c r="V131">
        <v>1</v>
      </c>
    </row>
    <row r="132" spans="1:22" x14ac:dyDescent="0.25">
      <c r="A132">
        <v>3</v>
      </c>
      <c r="B132">
        <v>7</v>
      </c>
      <c r="C132">
        <v>2023</v>
      </c>
      <c r="D132" s="1">
        <v>45110</v>
      </c>
      <c r="E132" t="s">
        <v>67</v>
      </c>
      <c r="F132" t="s">
        <v>68</v>
      </c>
      <c r="G132">
        <v>3</v>
      </c>
      <c r="H132" t="s">
        <v>50</v>
      </c>
      <c r="I132" t="s">
        <v>27</v>
      </c>
      <c r="J132" t="s">
        <v>139</v>
      </c>
      <c r="K132">
        <v>120</v>
      </c>
      <c r="L132" s="2">
        <v>192412</v>
      </c>
      <c r="M132" s="2">
        <v>432013</v>
      </c>
      <c r="N132" s="2">
        <v>192185</v>
      </c>
      <c r="O132" s="2">
        <v>432067</v>
      </c>
      <c r="P132" t="s">
        <v>28</v>
      </c>
      <c r="Q132" t="s">
        <v>29</v>
      </c>
      <c r="R132" t="s">
        <v>29</v>
      </c>
      <c r="S132" t="s">
        <v>30</v>
      </c>
      <c r="T132" t="s">
        <v>31</v>
      </c>
      <c r="V132">
        <v>1</v>
      </c>
    </row>
    <row r="133" spans="1:22" x14ac:dyDescent="0.25">
      <c r="A133">
        <v>3</v>
      </c>
      <c r="B133">
        <v>7</v>
      </c>
      <c r="C133">
        <v>2023</v>
      </c>
      <c r="D133" s="1">
        <v>45110</v>
      </c>
      <c r="E133" t="s">
        <v>67</v>
      </c>
      <c r="F133" t="s">
        <v>68</v>
      </c>
      <c r="G133">
        <v>3</v>
      </c>
      <c r="H133" t="s">
        <v>50</v>
      </c>
      <c r="I133" t="s">
        <v>27</v>
      </c>
      <c r="J133" t="s">
        <v>139</v>
      </c>
      <c r="K133">
        <v>120</v>
      </c>
      <c r="L133" s="2">
        <v>192412</v>
      </c>
      <c r="M133" s="2">
        <v>432013</v>
      </c>
      <c r="N133" s="2">
        <v>192185</v>
      </c>
      <c r="O133" s="2">
        <v>432067</v>
      </c>
      <c r="P133" t="s">
        <v>28</v>
      </c>
      <c r="Q133" t="s">
        <v>41</v>
      </c>
      <c r="R133" t="s">
        <v>41</v>
      </c>
      <c r="S133" t="s">
        <v>30</v>
      </c>
      <c r="T133" t="s">
        <v>42</v>
      </c>
      <c r="V133">
        <v>2</v>
      </c>
    </row>
    <row r="134" spans="1:22" x14ac:dyDescent="0.25">
      <c r="A134">
        <v>3</v>
      </c>
      <c r="B134">
        <v>7</v>
      </c>
      <c r="C134">
        <v>2023</v>
      </c>
      <c r="D134" s="1">
        <v>45110</v>
      </c>
      <c r="E134" t="s">
        <v>67</v>
      </c>
      <c r="F134" t="s">
        <v>68</v>
      </c>
      <c r="G134">
        <v>3</v>
      </c>
      <c r="H134" t="s">
        <v>50</v>
      </c>
      <c r="I134" t="s">
        <v>27</v>
      </c>
      <c r="J134" t="s">
        <v>139</v>
      </c>
      <c r="K134">
        <v>120</v>
      </c>
      <c r="L134" s="2">
        <v>192412</v>
      </c>
      <c r="M134" s="2">
        <v>432013</v>
      </c>
      <c r="N134" s="2">
        <v>192185</v>
      </c>
      <c r="O134" s="2">
        <v>432067</v>
      </c>
      <c r="P134" t="s">
        <v>28</v>
      </c>
      <c r="Q134" t="s">
        <v>43</v>
      </c>
      <c r="R134" t="s">
        <v>43</v>
      </c>
      <c r="S134" t="s">
        <v>44</v>
      </c>
      <c r="T134" t="s">
        <v>45</v>
      </c>
      <c r="V134">
        <v>1</v>
      </c>
    </row>
    <row r="135" spans="1:22" x14ac:dyDescent="0.25">
      <c r="A135">
        <v>3</v>
      </c>
      <c r="B135">
        <v>7</v>
      </c>
      <c r="C135">
        <v>2023</v>
      </c>
      <c r="D135" s="1">
        <v>45110</v>
      </c>
      <c r="E135" t="s">
        <v>67</v>
      </c>
      <c r="F135" t="s">
        <v>68</v>
      </c>
      <c r="G135">
        <v>3</v>
      </c>
      <c r="H135" t="s">
        <v>50</v>
      </c>
      <c r="I135" t="s">
        <v>27</v>
      </c>
      <c r="J135" t="s">
        <v>139</v>
      </c>
      <c r="K135">
        <v>120</v>
      </c>
      <c r="L135" s="2">
        <v>192412</v>
      </c>
      <c r="M135" s="2">
        <v>432013</v>
      </c>
      <c r="N135" s="2">
        <v>192185</v>
      </c>
      <c r="O135" s="2">
        <v>432067</v>
      </c>
      <c r="P135" t="s">
        <v>28</v>
      </c>
      <c r="Q135" t="s">
        <v>46</v>
      </c>
      <c r="R135" t="s">
        <v>47</v>
      </c>
      <c r="S135" t="s">
        <v>48</v>
      </c>
      <c r="T135" t="s">
        <v>49</v>
      </c>
      <c r="V135">
        <v>2</v>
      </c>
    </row>
    <row r="136" spans="1:22" x14ac:dyDescent="0.25">
      <c r="A136">
        <v>3</v>
      </c>
      <c r="B136">
        <v>7</v>
      </c>
      <c r="C136">
        <v>2023</v>
      </c>
      <c r="D136" s="1">
        <v>45110</v>
      </c>
      <c r="E136" t="s">
        <v>67</v>
      </c>
      <c r="F136" t="s">
        <v>68</v>
      </c>
      <c r="G136">
        <v>3</v>
      </c>
      <c r="H136" t="s">
        <v>50</v>
      </c>
      <c r="I136" t="s">
        <v>27</v>
      </c>
      <c r="J136" t="s">
        <v>139</v>
      </c>
      <c r="K136">
        <v>120</v>
      </c>
      <c r="L136" s="2">
        <v>192412</v>
      </c>
      <c r="M136" s="2">
        <v>432013</v>
      </c>
      <c r="N136" s="2">
        <v>192185</v>
      </c>
      <c r="O136" s="2">
        <v>432067</v>
      </c>
      <c r="P136" t="s">
        <v>28</v>
      </c>
      <c r="Q136" t="s">
        <v>36</v>
      </c>
      <c r="R136" t="s">
        <v>36</v>
      </c>
      <c r="S136" t="s">
        <v>36</v>
      </c>
      <c r="T136" t="s">
        <v>37</v>
      </c>
      <c r="V136">
        <v>1</v>
      </c>
    </row>
    <row r="137" spans="1:22" x14ac:dyDescent="0.25">
      <c r="A137">
        <v>3</v>
      </c>
      <c r="B137">
        <v>7</v>
      </c>
      <c r="C137">
        <v>2023</v>
      </c>
      <c r="D137" s="1">
        <v>45110</v>
      </c>
      <c r="E137" t="s">
        <v>67</v>
      </c>
      <c r="F137" t="s">
        <v>68</v>
      </c>
      <c r="G137">
        <v>3</v>
      </c>
      <c r="H137" t="s">
        <v>50</v>
      </c>
      <c r="I137" t="s">
        <v>27</v>
      </c>
      <c r="J137" t="s">
        <v>139</v>
      </c>
      <c r="K137">
        <v>120</v>
      </c>
      <c r="L137" s="2">
        <v>192412</v>
      </c>
      <c r="M137" s="2">
        <v>432013</v>
      </c>
      <c r="N137" s="2">
        <v>192185</v>
      </c>
      <c r="O137" s="2">
        <v>432067</v>
      </c>
      <c r="P137" t="s">
        <v>28</v>
      </c>
      <c r="Q137" t="s">
        <v>63</v>
      </c>
      <c r="R137" t="s">
        <v>63</v>
      </c>
      <c r="S137" t="s">
        <v>64</v>
      </c>
      <c r="T137" t="s">
        <v>65</v>
      </c>
      <c r="V137">
        <v>1</v>
      </c>
    </row>
    <row r="138" spans="1:22" x14ac:dyDescent="0.25">
      <c r="A138">
        <v>3</v>
      </c>
      <c r="B138">
        <v>7</v>
      </c>
      <c r="C138">
        <v>2023</v>
      </c>
      <c r="D138" s="1">
        <v>45110</v>
      </c>
      <c r="E138" t="s">
        <v>67</v>
      </c>
      <c r="F138" t="s">
        <v>68</v>
      </c>
      <c r="G138">
        <v>3</v>
      </c>
      <c r="H138" t="s">
        <v>50</v>
      </c>
      <c r="I138" t="s">
        <v>27</v>
      </c>
      <c r="J138" t="s">
        <v>139</v>
      </c>
      <c r="K138">
        <v>120</v>
      </c>
      <c r="L138" s="2">
        <v>192412</v>
      </c>
      <c r="M138" s="2">
        <v>432013</v>
      </c>
      <c r="N138" s="2">
        <v>192185</v>
      </c>
      <c r="O138" s="2">
        <v>432067</v>
      </c>
      <c r="P138" t="s">
        <v>28</v>
      </c>
      <c r="Q138" t="s">
        <v>38</v>
      </c>
      <c r="R138" t="s">
        <v>38</v>
      </c>
      <c r="S138" t="s">
        <v>39</v>
      </c>
      <c r="T138" t="s">
        <v>40</v>
      </c>
      <c r="V138">
        <v>2</v>
      </c>
    </row>
    <row r="139" spans="1:22" x14ac:dyDescent="0.25">
      <c r="A139">
        <v>3</v>
      </c>
      <c r="B139">
        <v>7</v>
      </c>
      <c r="C139">
        <v>2023</v>
      </c>
      <c r="D139" s="1">
        <v>45110</v>
      </c>
      <c r="E139" t="s">
        <v>67</v>
      </c>
      <c r="F139" t="s">
        <v>68</v>
      </c>
      <c r="G139">
        <v>4</v>
      </c>
      <c r="H139" t="s">
        <v>50</v>
      </c>
      <c r="I139" t="s">
        <v>27</v>
      </c>
      <c r="J139" t="s">
        <v>138</v>
      </c>
      <c r="K139">
        <v>70</v>
      </c>
      <c r="L139" s="2">
        <v>192160</v>
      </c>
      <c r="M139" s="2">
        <v>432086</v>
      </c>
      <c r="N139" s="2">
        <v>191931</v>
      </c>
      <c r="O139" s="2">
        <v>432094</v>
      </c>
      <c r="P139" t="s">
        <v>28</v>
      </c>
      <c r="Q139" t="s">
        <v>29</v>
      </c>
      <c r="R139" t="s">
        <v>29</v>
      </c>
      <c r="S139" t="s">
        <v>30</v>
      </c>
      <c r="T139" t="s">
        <v>31</v>
      </c>
      <c r="V139">
        <v>1</v>
      </c>
    </row>
    <row r="140" spans="1:22" x14ac:dyDescent="0.25">
      <c r="A140">
        <v>3</v>
      </c>
      <c r="B140">
        <v>7</v>
      </c>
      <c r="C140">
        <v>2023</v>
      </c>
      <c r="D140" s="1">
        <v>45110</v>
      </c>
      <c r="E140" t="s">
        <v>67</v>
      </c>
      <c r="F140" t="s">
        <v>68</v>
      </c>
      <c r="G140">
        <v>4</v>
      </c>
      <c r="H140" t="s">
        <v>50</v>
      </c>
      <c r="I140" t="s">
        <v>27</v>
      </c>
      <c r="J140" t="s">
        <v>138</v>
      </c>
      <c r="K140">
        <v>70</v>
      </c>
      <c r="L140" s="2">
        <v>192160</v>
      </c>
      <c r="M140" s="2">
        <v>432086</v>
      </c>
      <c r="N140" s="2">
        <v>191931</v>
      </c>
      <c r="O140" s="2">
        <v>432094</v>
      </c>
      <c r="P140" t="s">
        <v>28</v>
      </c>
      <c r="Q140" t="s">
        <v>41</v>
      </c>
      <c r="R140" t="s">
        <v>41</v>
      </c>
      <c r="S140" t="s">
        <v>30</v>
      </c>
      <c r="T140" t="s">
        <v>42</v>
      </c>
      <c r="V140">
        <v>2</v>
      </c>
    </row>
    <row r="141" spans="1:22" x14ac:dyDescent="0.25">
      <c r="A141">
        <v>3</v>
      </c>
      <c r="B141">
        <v>7</v>
      </c>
      <c r="C141">
        <v>2023</v>
      </c>
      <c r="D141" s="1">
        <v>45110</v>
      </c>
      <c r="E141" t="s">
        <v>67</v>
      </c>
      <c r="F141" t="s">
        <v>68</v>
      </c>
      <c r="G141">
        <v>4</v>
      </c>
      <c r="H141" t="s">
        <v>50</v>
      </c>
      <c r="I141" t="s">
        <v>27</v>
      </c>
      <c r="J141" t="s">
        <v>138</v>
      </c>
      <c r="K141">
        <v>70</v>
      </c>
      <c r="L141" s="2">
        <v>192160</v>
      </c>
      <c r="M141" s="2">
        <v>432086</v>
      </c>
      <c r="N141" s="2">
        <v>191931</v>
      </c>
      <c r="O141" s="2">
        <v>432094</v>
      </c>
      <c r="P141" t="s">
        <v>28</v>
      </c>
      <c r="Q141" t="s">
        <v>46</v>
      </c>
      <c r="R141" t="s">
        <v>47</v>
      </c>
      <c r="S141" t="s">
        <v>48</v>
      </c>
      <c r="T141" t="s">
        <v>49</v>
      </c>
      <c r="V141">
        <v>2</v>
      </c>
    </row>
    <row r="142" spans="1:22" x14ac:dyDescent="0.25">
      <c r="A142">
        <v>3</v>
      </c>
      <c r="B142">
        <v>7</v>
      </c>
      <c r="C142">
        <v>2023</v>
      </c>
      <c r="D142" s="1">
        <v>45110</v>
      </c>
      <c r="E142" t="s">
        <v>67</v>
      </c>
      <c r="F142" t="s">
        <v>68</v>
      </c>
      <c r="G142">
        <v>4</v>
      </c>
      <c r="H142" t="s">
        <v>50</v>
      </c>
      <c r="I142" t="s">
        <v>27</v>
      </c>
      <c r="J142" t="s">
        <v>138</v>
      </c>
      <c r="K142">
        <v>70</v>
      </c>
      <c r="L142" s="2">
        <v>192160</v>
      </c>
      <c r="M142" s="2">
        <v>432086</v>
      </c>
      <c r="N142" s="2">
        <v>191931</v>
      </c>
      <c r="O142" s="2">
        <v>432094</v>
      </c>
      <c r="P142" t="s">
        <v>28</v>
      </c>
      <c r="Q142" t="s">
        <v>36</v>
      </c>
      <c r="R142" t="s">
        <v>36</v>
      </c>
      <c r="S142" t="s">
        <v>36</v>
      </c>
      <c r="T142" t="s">
        <v>37</v>
      </c>
      <c r="V142">
        <v>2</v>
      </c>
    </row>
    <row r="143" spans="1:22" x14ac:dyDescent="0.25">
      <c r="A143">
        <v>3</v>
      </c>
      <c r="B143">
        <v>7</v>
      </c>
      <c r="C143">
        <v>2023</v>
      </c>
      <c r="D143" s="1">
        <v>45110</v>
      </c>
      <c r="E143" t="s">
        <v>67</v>
      </c>
      <c r="F143" t="s">
        <v>68</v>
      </c>
      <c r="G143">
        <v>4</v>
      </c>
      <c r="H143" t="s">
        <v>50</v>
      </c>
      <c r="I143" t="s">
        <v>27</v>
      </c>
      <c r="J143" t="s">
        <v>138</v>
      </c>
      <c r="K143">
        <v>70</v>
      </c>
      <c r="L143" s="2">
        <v>192160</v>
      </c>
      <c r="M143" s="2">
        <v>432086</v>
      </c>
      <c r="N143" s="2">
        <v>191931</v>
      </c>
      <c r="O143" s="2">
        <v>432094</v>
      </c>
      <c r="P143" t="s">
        <v>28</v>
      </c>
      <c r="Q143" t="s">
        <v>63</v>
      </c>
      <c r="R143" t="s">
        <v>63</v>
      </c>
      <c r="S143" t="s">
        <v>64</v>
      </c>
      <c r="T143" t="s">
        <v>65</v>
      </c>
      <c r="V143">
        <v>1</v>
      </c>
    </row>
    <row r="144" spans="1:22" x14ac:dyDescent="0.25">
      <c r="A144">
        <v>3</v>
      </c>
      <c r="B144">
        <v>7</v>
      </c>
      <c r="C144">
        <v>2023</v>
      </c>
      <c r="D144" s="1">
        <v>45110</v>
      </c>
      <c r="E144" t="s">
        <v>67</v>
      </c>
      <c r="F144" t="s">
        <v>68</v>
      </c>
      <c r="G144">
        <v>4</v>
      </c>
      <c r="H144" t="s">
        <v>50</v>
      </c>
      <c r="I144" t="s">
        <v>27</v>
      </c>
      <c r="J144" t="s">
        <v>138</v>
      </c>
      <c r="K144">
        <v>70</v>
      </c>
      <c r="L144" s="2">
        <v>192160</v>
      </c>
      <c r="M144" s="2">
        <v>432086</v>
      </c>
      <c r="N144" s="2">
        <v>191931</v>
      </c>
      <c r="O144" s="2">
        <v>432094</v>
      </c>
      <c r="P144" t="s">
        <v>28</v>
      </c>
      <c r="Q144" t="s">
        <v>73</v>
      </c>
      <c r="R144" t="s">
        <v>73</v>
      </c>
      <c r="S144" t="s">
        <v>74</v>
      </c>
      <c r="T144" t="s">
        <v>75</v>
      </c>
      <c r="U144">
        <v>3</v>
      </c>
      <c r="V144">
        <v>1</v>
      </c>
    </row>
    <row r="145" spans="1:22" x14ac:dyDescent="0.25">
      <c r="A145">
        <v>3</v>
      </c>
      <c r="B145">
        <v>7</v>
      </c>
      <c r="C145">
        <v>2023</v>
      </c>
      <c r="D145" s="1">
        <v>45110</v>
      </c>
      <c r="E145" t="s">
        <v>67</v>
      </c>
      <c r="F145" t="s">
        <v>68</v>
      </c>
      <c r="G145">
        <v>4</v>
      </c>
      <c r="H145" t="s">
        <v>50</v>
      </c>
      <c r="I145" t="s">
        <v>27</v>
      </c>
      <c r="J145" t="s">
        <v>138</v>
      </c>
      <c r="K145">
        <v>70</v>
      </c>
      <c r="L145" s="2">
        <v>192160</v>
      </c>
      <c r="M145" s="2">
        <v>432086</v>
      </c>
      <c r="N145" s="2">
        <v>191931</v>
      </c>
      <c r="O145" s="2">
        <v>432094</v>
      </c>
      <c r="P145" t="s">
        <v>28</v>
      </c>
      <c r="Q145" t="s">
        <v>38</v>
      </c>
      <c r="R145" t="s">
        <v>38</v>
      </c>
      <c r="S145" t="s">
        <v>39</v>
      </c>
      <c r="T145" t="s">
        <v>40</v>
      </c>
      <c r="V145">
        <v>2</v>
      </c>
    </row>
    <row r="146" spans="1:22" x14ac:dyDescent="0.25">
      <c r="A146">
        <v>3</v>
      </c>
      <c r="B146">
        <v>7</v>
      </c>
      <c r="C146">
        <v>2023</v>
      </c>
      <c r="D146" s="1">
        <v>45110</v>
      </c>
      <c r="E146" t="s">
        <v>67</v>
      </c>
      <c r="F146" t="s">
        <v>68</v>
      </c>
      <c r="G146">
        <v>4</v>
      </c>
      <c r="H146" t="s">
        <v>50</v>
      </c>
      <c r="I146" t="s">
        <v>27</v>
      </c>
      <c r="J146" t="s">
        <v>139</v>
      </c>
      <c r="K146">
        <v>120</v>
      </c>
      <c r="L146" s="2">
        <v>192166</v>
      </c>
      <c r="M146" s="2">
        <v>432067</v>
      </c>
      <c r="N146" s="2">
        <v>191932</v>
      </c>
      <c r="O146" s="2">
        <v>432081</v>
      </c>
      <c r="P146" t="s">
        <v>28</v>
      </c>
      <c r="Q146" t="s">
        <v>29</v>
      </c>
      <c r="R146" t="s">
        <v>29</v>
      </c>
      <c r="S146" t="s">
        <v>30</v>
      </c>
      <c r="T146" t="s">
        <v>31</v>
      </c>
      <c r="V146">
        <v>1</v>
      </c>
    </row>
    <row r="147" spans="1:22" x14ac:dyDescent="0.25">
      <c r="A147">
        <v>3</v>
      </c>
      <c r="B147">
        <v>7</v>
      </c>
      <c r="C147">
        <v>2023</v>
      </c>
      <c r="D147" s="1">
        <v>45110</v>
      </c>
      <c r="E147" t="s">
        <v>67</v>
      </c>
      <c r="F147" t="s">
        <v>68</v>
      </c>
      <c r="G147">
        <v>4</v>
      </c>
      <c r="H147" t="s">
        <v>50</v>
      </c>
      <c r="I147" t="s">
        <v>27</v>
      </c>
      <c r="J147" t="s">
        <v>139</v>
      </c>
      <c r="K147">
        <v>120</v>
      </c>
      <c r="L147" s="2">
        <v>192166</v>
      </c>
      <c r="M147" s="2">
        <v>432067</v>
      </c>
      <c r="N147" s="2">
        <v>191932</v>
      </c>
      <c r="O147" s="2">
        <v>432081</v>
      </c>
      <c r="P147" t="s">
        <v>28</v>
      </c>
      <c r="Q147" t="s">
        <v>41</v>
      </c>
      <c r="R147" t="s">
        <v>41</v>
      </c>
      <c r="S147" t="s">
        <v>30</v>
      </c>
      <c r="T147" t="s">
        <v>42</v>
      </c>
      <c r="V147">
        <v>2</v>
      </c>
    </row>
    <row r="148" spans="1:22" x14ac:dyDescent="0.25">
      <c r="A148">
        <v>3</v>
      </c>
      <c r="B148">
        <v>7</v>
      </c>
      <c r="C148">
        <v>2023</v>
      </c>
      <c r="D148" s="1">
        <v>45110</v>
      </c>
      <c r="E148" t="s">
        <v>67</v>
      </c>
      <c r="F148" t="s">
        <v>68</v>
      </c>
      <c r="G148">
        <v>4</v>
      </c>
      <c r="H148" t="s">
        <v>50</v>
      </c>
      <c r="I148" t="s">
        <v>27</v>
      </c>
      <c r="J148" t="s">
        <v>139</v>
      </c>
      <c r="K148">
        <v>120</v>
      </c>
      <c r="L148" s="2">
        <v>192166</v>
      </c>
      <c r="M148" s="2">
        <v>432067</v>
      </c>
      <c r="N148" s="2">
        <v>191932</v>
      </c>
      <c r="O148" s="2">
        <v>432081</v>
      </c>
      <c r="P148" t="s">
        <v>28</v>
      </c>
      <c r="Q148" t="s">
        <v>46</v>
      </c>
      <c r="R148" t="s">
        <v>47</v>
      </c>
      <c r="S148" t="s">
        <v>48</v>
      </c>
      <c r="T148" t="s">
        <v>49</v>
      </c>
      <c r="V148">
        <v>2</v>
      </c>
    </row>
    <row r="149" spans="1:22" x14ac:dyDescent="0.25">
      <c r="A149">
        <v>3</v>
      </c>
      <c r="B149">
        <v>7</v>
      </c>
      <c r="C149">
        <v>2023</v>
      </c>
      <c r="D149" s="1">
        <v>45110</v>
      </c>
      <c r="E149" t="s">
        <v>67</v>
      </c>
      <c r="F149" t="s">
        <v>68</v>
      </c>
      <c r="G149">
        <v>4</v>
      </c>
      <c r="H149" t="s">
        <v>50</v>
      </c>
      <c r="I149" t="s">
        <v>27</v>
      </c>
      <c r="J149" t="s">
        <v>139</v>
      </c>
      <c r="K149">
        <v>120</v>
      </c>
      <c r="L149" s="2">
        <v>192166</v>
      </c>
      <c r="M149" s="2">
        <v>432067</v>
      </c>
      <c r="N149" s="2">
        <v>191932</v>
      </c>
      <c r="O149" s="2">
        <v>432081</v>
      </c>
      <c r="P149" t="s">
        <v>28</v>
      </c>
      <c r="Q149" t="s">
        <v>36</v>
      </c>
      <c r="R149" t="s">
        <v>36</v>
      </c>
      <c r="S149" t="s">
        <v>36</v>
      </c>
      <c r="T149" t="s">
        <v>37</v>
      </c>
      <c r="V149">
        <v>2</v>
      </c>
    </row>
    <row r="150" spans="1:22" x14ac:dyDescent="0.25">
      <c r="A150">
        <v>3</v>
      </c>
      <c r="B150">
        <v>7</v>
      </c>
      <c r="C150">
        <v>2023</v>
      </c>
      <c r="D150" s="1">
        <v>45110</v>
      </c>
      <c r="E150" t="s">
        <v>67</v>
      </c>
      <c r="F150" t="s">
        <v>68</v>
      </c>
      <c r="G150">
        <v>4</v>
      </c>
      <c r="H150" t="s">
        <v>50</v>
      </c>
      <c r="I150" t="s">
        <v>27</v>
      </c>
      <c r="J150" t="s">
        <v>139</v>
      </c>
      <c r="K150">
        <v>120</v>
      </c>
      <c r="L150" s="2">
        <v>192166</v>
      </c>
      <c r="M150" s="2">
        <v>432067</v>
      </c>
      <c r="N150" s="2">
        <v>191932</v>
      </c>
      <c r="O150" s="2">
        <v>432081</v>
      </c>
      <c r="P150" t="s">
        <v>28</v>
      </c>
      <c r="Q150" t="s">
        <v>63</v>
      </c>
      <c r="R150" t="s">
        <v>63</v>
      </c>
      <c r="S150" t="s">
        <v>64</v>
      </c>
      <c r="T150" t="s">
        <v>65</v>
      </c>
      <c r="V150">
        <v>2</v>
      </c>
    </row>
    <row r="151" spans="1:22" x14ac:dyDescent="0.25">
      <c r="A151">
        <v>3</v>
      </c>
      <c r="B151">
        <v>7</v>
      </c>
      <c r="C151">
        <v>2023</v>
      </c>
      <c r="D151" s="1">
        <v>45110</v>
      </c>
      <c r="E151" t="s">
        <v>67</v>
      </c>
      <c r="F151" t="s">
        <v>68</v>
      </c>
      <c r="G151">
        <v>4</v>
      </c>
      <c r="H151" t="s">
        <v>50</v>
      </c>
      <c r="I151" t="s">
        <v>27</v>
      </c>
      <c r="J151" t="s">
        <v>139</v>
      </c>
      <c r="K151">
        <v>120</v>
      </c>
      <c r="L151" s="2">
        <v>192166</v>
      </c>
      <c r="M151" s="2">
        <v>432067</v>
      </c>
      <c r="N151" s="2">
        <v>191932</v>
      </c>
      <c r="O151" s="2">
        <v>432081</v>
      </c>
      <c r="P151" t="s">
        <v>28</v>
      </c>
      <c r="Q151" t="s">
        <v>38</v>
      </c>
      <c r="R151" t="s">
        <v>38</v>
      </c>
      <c r="S151" t="s">
        <v>39</v>
      </c>
      <c r="T151" t="s">
        <v>40</v>
      </c>
      <c r="V151">
        <v>2</v>
      </c>
    </row>
    <row r="152" spans="1:22" x14ac:dyDescent="0.25">
      <c r="A152">
        <v>3</v>
      </c>
      <c r="B152">
        <v>7</v>
      </c>
      <c r="C152">
        <v>2023</v>
      </c>
      <c r="D152" s="1">
        <v>45110</v>
      </c>
      <c r="E152" t="s">
        <v>67</v>
      </c>
      <c r="F152" t="s">
        <v>68</v>
      </c>
      <c r="G152">
        <v>5</v>
      </c>
      <c r="H152" t="s">
        <v>51</v>
      </c>
      <c r="I152" t="s">
        <v>27</v>
      </c>
      <c r="J152" t="s">
        <v>138</v>
      </c>
      <c r="K152">
        <v>70</v>
      </c>
      <c r="L152" s="2">
        <v>191905</v>
      </c>
      <c r="M152" s="2">
        <v>432118</v>
      </c>
      <c r="N152" s="2">
        <v>191684</v>
      </c>
      <c r="O152" s="2">
        <v>432093</v>
      </c>
      <c r="P152" t="s">
        <v>28</v>
      </c>
      <c r="Q152" t="s">
        <v>29</v>
      </c>
      <c r="R152" t="s">
        <v>29</v>
      </c>
      <c r="S152" t="s">
        <v>30</v>
      </c>
      <c r="T152" t="s">
        <v>31</v>
      </c>
      <c r="V152">
        <v>1</v>
      </c>
    </row>
    <row r="153" spans="1:22" x14ac:dyDescent="0.25">
      <c r="A153">
        <v>3</v>
      </c>
      <c r="B153">
        <v>7</v>
      </c>
      <c r="C153">
        <v>2023</v>
      </c>
      <c r="D153" s="1">
        <v>45110</v>
      </c>
      <c r="E153" t="s">
        <v>67</v>
      </c>
      <c r="F153" t="s">
        <v>68</v>
      </c>
      <c r="G153">
        <v>5</v>
      </c>
      <c r="H153" t="s">
        <v>51</v>
      </c>
      <c r="I153" t="s">
        <v>27</v>
      </c>
      <c r="J153" t="s">
        <v>138</v>
      </c>
      <c r="K153">
        <v>70</v>
      </c>
      <c r="L153" s="2">
        <v>191905</v>
      </c>
      <c r="M153" s="2">
        <v>432118</v>
      </c>
      <c r="N153" s="2">
        <v>191684</v>
      </c>
      <c r="O153" s="2">
        <v>432093</v>
      </c>
      <c r="P153" t="s">
        <v>28</v>
      </c>
      <c r="Q153" t="s">
        <v>41</v>
      </c>
      <c r="R153" t="s">
        <v>41</v>
      </c>
      <c r="S153" t="s">
        <v>30</v>
      </c>
      <c r="T153" t="s">
        <v>42</v>
      </c>
      <c r="V153">
        <v>2</v>
      </c>
    </row>
    <row r="154" spans="1:22" x14ac:dyDescent="0.25">
      <c r="A154">
        <v>3</v>
      </c>
      <c r="B154">
        <v>7</v>
      </c>
      <c r="C154">
        <v>2023</v>
      </c>
      <c r="D154" s="1">
        <v>45110</v>
      </c>
      <c r="E154" t="s">
        <v>67</v>
      </c>
      <c r="F154" t="s">
        <v>68</v>
      </c>
      <c r="G154">
        <v>5</v>
      </c>
      <c r="H154" t="s">
        <v>51</v>
      </c>
      <c r="I154" t="s">
        <v>27</v>
      </c>
      <c r="J154" t="s">
        <v>138</v>
      </c>
      <c r="K154">
        <v>70</v>
      </c>
      <c r="L154" s="2">
        <v>191905</v>
      </c>
      <c r="M154" s="2">
        <v>432118</v>
      </c>
      <c r="N154" s="2">
        <v>191684</v>
      </c>
      <c r="O154" s="2">
        <v>432093</v>
      </c>
      <c r="P154" t="s">
        <v>28</v>
      </c>
      <c r="Q154" t="s">
        <v>76</v>
      </c>
      <c r="R154" t="s">
        <v>76</v>
      </c>
      <c r="S154" t="s">
        <v>77</v>
      </c>
      <c r="T154" t="s">
        <v>78</v>
      </c>
      <c r="V154">
        <v>1</v>
      </c>
    </row>
    <row r="155" spans="1:22" x14ac:dyDescent="0.25">
      <c r="A155">
        <v>3</v>
      </c>
      <c r="B155">
        <v>7</v>
      </c>
      <c r="C155">
        <v>2023</v>
      </c>
      <c r="D155" s="1">
        <v>45110</v>
      </c>
      <c r="E155" t="s">
        <v>67</v>
      </c>
      <c r="F155" t="s">
        <v>68</v>
      </c>
      <c r="G155">
        <v>5</v>
      </c>
      <c r="H155" t="s">
        <v>51</v>
      </c>
      <c r="I155" t="s">
        <v>27</v>
      </c>
      <c r="J155" t="s">
        <v>138</v>
      </c>
      <c r="K155">
        <v>70</v>
      </c>
      <c r="L155" s="2">
        <v>191905</v>
      </c>
      <c r="M155" s="2">
        <v>432118</v>
      </c>
      <c r="N155" s="2">
        <v>191684</v>
      </c>
      <c r="O155" s="2">
        <v>432093</v>
      </c>
      <c r="P155" t="s">
        <v>28</v>
      </c>
      <c r="Q155" t="s">
        <v>46</v>
      </c>
      <c r="R155" t="s">
        <v>47</v>
      </c>
      <c r="S155" t="s">
        <v>48</v>
      </c>
      <c r="T155" t="s">
        <v>49</v>
      </c>
      <c r="V155">
        <v>2</v>
      </c>
    </row>
    <row r="156" spans="1:22" x14ac:dyDescent="0.25">
      <c r="A156">
        <v>3</v>
      </c>
      <c r="B156">
        <v>7</v>
      </c>
      <c r="C156">
        <v>2023</v>
      </c>
      <c r="D156" s="1">
        <v>45110</v>
      </c>
      <c r="E156" t="s">
        <v>67</v>
      </c>
      <c r="F156" t="s">
        <v>68</v>
      </c>
      <c r="G156">
        <v>5</v>
      </c>
      <c r="H156" t="s">
        <v>51</v>
      </c>
      <c r="I156" t="s">
        <v>27</v>
      </c>
      <c r="J156" t="s">
        <v>138</v>
      </c>
      <c r="K156">
        <v>70</v>
      </c>
      <c r="L156" s="2">
        <v>191905</v>
      </c>
      <c r="M156" s="2">
        <v>432118</v>
      </c>
      <c r="N156" s="2">
        <v>191684</v>
      </c>
      <c r="O156" s="2">
        <v>432093</v>
      </c>
      <c r="P156" t="s">
        <v>28</v>
      </c>
      <c r="Q156" t="s">
        <v>36</v>
      </c>
      <c r="R156" t="s">
        <v>36</v>
      </c>
      <c r="S156" t="s">
        <v>36</v>
      </c>
      <c r="T156" t="s">
        <v>37</v>
      </c>
      <c r="V156">
        <v>2</v>
      </c>
    </row>
    <row r="157" spans="1:22" x14ac:dyDescent="0.25">
      <c r="A157">
        <v>3</v>
      </c>
      <c r="B157">
        <v>7</v>
      </c>
      <c r="C157">
        <v>2023</v>
      </c>
      <c r="D157" s="1">
        <v>45110</v>
      </c>
      <c r="E157" t="s">
        <v>67</v>
      </c>
      <c r="F157" t="s">
        <v>68</v>
      </c>
      <c r="G157">
        <v>5</v>
      </c>
      <c r="H157" t="s">
        <v>51</v>
      </c>
      <c r="I157" t="s">
        <v>27</v>
      </c>
      <c r="J157" t="s">
        <v>138</v>
      </c>
      <c r="K157">
        <v>70</v>
      </c>
      <c r="L157" s="2">
        <v>191905</v>
      </c>
      <c r="M157" s="2">
        <v>432118</v>
      </c>
      <c r="N157" s="2">
        <v>191684</v>
      </c>
      <c r="O157" s="2">
        <v>432093</v>
      </c>
      <c r="P157" t="s">
        <v>28</v>
      </c>
      <c r="Q157" t="s">
        <v>63</v>
      </c>
      <c r="R157" t="s">
        <v>63</v>
      </c>
      <c r="S157" t="s">
        <v>64</v>
      </c>
      <c r="T157" t="s">
        <v>65</v>
      </c>
      <c r="V157">
        <v>3</v>
      </c>
    </row>
    <row r="158" spans="1:22" x14ac:dyDescent="0.25">
      <c r="A158">
        <v>3</v>
      </c>
      <c r="B158">
        <v>7</v>
      </c>
      <c r="C158">
        <v>2023</v>
      </c>
      <c r="D158" s="1">
        <v>45110</v>
      </c>
      <c r="E158" t="s">
        <v>67</v>
      </c>
      <c r="F158" t="s">
        <v>68</v>
      </c>
      <c r="G158">
        <v>5</v>
      </c>
      <c r="H158" t="s">
        <v>51</v>
      </c>
      <c r="I158" t="s">
        <v>27</v>
      </c>
      <c r="J158" t="s">
        <v>138</v>
      </c>
      <c r="K158">
        <v>70</v>
      </c>
      <c r="L158" s="2">
        <v>191905</v>
      </c>
      <c r="M158" s="2">
        <v>432118</v>
      </c>
      <c r="N158" s="2">
        <v>191684</v>
      </c>
      <c r="O158" s="2">
        <v>432093</v>
      </c>
      <c r="P158" t="s">
        <v>28</v>
      </c>
      <c r="Q158" t="s">
        <v>38</v>
      </c>
      <c r="R158" t="s">
        <v>38</v>
      </c>
      <c r="S158" t="s">
        <v>39</v>
      </c>
      <c r="T158" t="s">
        <v>40</v>
      </c>
      <c r="V158">
        <v>2</v>
      </c>
    </row>
    <row r="159" spans="1:22" x14ac:dyDescent="0.25">
      <c r="A159">
        <v>3</v>
      </c>
      <c r="B159">
        <v>7</v>
      </c>
      <c r="C159">
        <v>2023</v>
      </c>
      <c r="D159" s="1">
        <v>45110</v>
      </c>
      <c r="E159" t="s">
        <v>67</v>
      </c>
      <c r="F159" t="s">
        <v>68</v>
      </c>
      <c r="G159">
        <v>5</v>
      </c>
      <c r="H159" t="s">
        <v>51</v>
      </c>
      <c r="I159" t="s">
        <v>27</v>
      </c>
      <c r="J159" t="s">
        <v>139</v>
      </c>
      <c r="K159">
        <v>120</v>
      </c>
      <c r="L159" s="2">
        <v>191900</v>
      </c>
      <c r="M159" s="2">
        <v>432103</v>
      </c>
      <c r="N159" s="2">
        <v>191677</v>
      </c>
      <c r="O159" s="2">
        <v>432070</v>
      </c>
      <c r="P159" t="s">
        <v>28</v>
      </c>
      <c r="Q159" t="s">
        <v>29</v>
      </c>
      <c r="R159" t="s">
        <v>29</v>
      </c>
      <c r="S159" t="s">
        <v>30</v>
      </c>
      <c r="T159" t="s">
        <v>31</v>
      </c>
      <c r="V159">
        <v>2</v>
      </c>
    </row>
    <row r="160" spans="1:22" x14ac:dyDescent="0.25">
      <c r="A160">
        <v>3</v>
      </c>
      <c r="B160">
        <v>7</v>
      </c>
      <c r="C160">
        <v>2023</v>
      </c>
      <c r="D160" s="1">
        <v>45110</v>
      </c>
      <c r="E160" t="s">
        <v>67</v>
      </c>
      <c r="F160" t="s">
        <v>68</v>
      </c>
      <c r="G160">
        <v>5</v>
      </c>
      <c r="H160" t="s">
        <v>51</v>
      </c>
      <c r="I160" t="s">
        <v>27</v>
      </c>
      <c r="J160" t="s">
        <v>139</v>
      </c>
      <c r="K160">
        <v>120</v>
      </c>
      <c r="L160" s="2">
        <v>191900</v>
      </c>
      <c r="M160" s="2">
        <v>432103</v>
      </c>
      <c r="N160" s="2">
        <v>191677</v>
      </c>
      <c r="O160" s="2">
        <v>432070</v>
      </c>
      <c r="P160" t="s">
        <v>28</v>
      </c>
      <c r="Q160" t="s">
        <v>41</v>
      </c>
      <c r="R160" t="s">
        <v>41</v>
      </c>
      <c r="S160" t="s">
        <v>30</v>
      </c>
      <c r="T160" t="s">
        <v>42</v>
      </c>
      <c r="V160">
        <v>2</v>
      </c>
    </row>
    <row r="161" spans="1:22" x14ac:dyDescent="0.25">
      <c r="A161">
        <v>3</v>
      </c>
      <c r="B161">
        <v>7</v>
      </c>
      <c r="C161">
        <v>2023</v>
      </c>
      <c r="D161" s="1">
        <v>45110</v>
      </c>
      <c r="E161" t="s">
        <v>67</v>
      </c>
      <c r="F161" t="s">
        <v>68</v>
      </c>
      <c r="G161">
        <v>5</v>
      </c>
      <c r="H161" t="s">
        <v>51</v>
      </c>
      <c r="I161" t="s">
        <v>27</v>
      </c>
      <c r="J161" t="s">
        <v>139</v>
      </c>
      <c r="K161">
        <v>120</v>
      </c>
      <c r="L161" s="2">
        <v>191900</v>
      </c>
      <c r="M161" s="2">
        <v>432103</v>
      </c>
      <c r="N161" s="2">
        <v>191677</v>
      </c>
      <c r="O161" s="2">
        <v>432070</v>
      </c>
      <c r="P161" t="s">
        <v>28</v>
      </c>
      <c r="Q161" t="s">
        <v>46</v>
      </c>
      <c r="R161" t="s">
        <v>47</v>
      </c>
      <c r="S161" t="s">
        <v>48</v>
      </c>
      <c r="T161" t="s">
        <v>49</v>
      </c>
      <c r="V161">
        <v>2</v>
      </c>
    </row>
    <row r="162" spans="1:22" x14ac:dyDescent="0.25">
      <c r="A162">
        <v>3</v>
      </c>
      <c r="B162">
        <v>7</v>
      </c>
      <c r="C162">
        <v>2023</v>
      </c>
      <c r="D162" s="1">
        <v>45110</v>
      </c>
      <c r="E162" t="s">
        <v>67</v>
      </c>
      <c r="F162" t="s">
        <v>68</v>
      </c>
      <c r="G162">
        <v>5</v>
      </c>
      <c r="H162" t="s">
        <v>51</v>
      </c>
      <c r="I162" t="s">
        <v>27</v>
      </c>
      <c r="J162" t="s">
        <v>139</v>
      </c>
      <c r="K162">
        <v>120</v>
      </c>
      <c r="L162" s="2">
        <v>191900</v>
      </c>
      <c r="M162" s="2">
        <v>432103</v>
      </c>
      <c r="N162" s="2">
        <v>191677</v>
      </c>
      <c r="O162" s="2">
        <v>432070</v>
      </c>
      <c r="P162" t="s">
        <v>28</v>
      </c>
      <c r="Q162" t="s">
        <v>79</v>
      </c>
      <c r="R162" t="s">
        <v>79</v>
      </c>
      <c r="S162" t="s">
        <v>80</v>
      </c>
      <c r="T162" t="s">
        <v>81</v>
      </c>
      <c r="V162">
        <v>1</v>
      </c>
    </row>
    <row r="163" spans="1:22" x14ac:dyDescent="0.25">
      <c r="A163">
        <v>3</v>
      </c>
      <c r="B163">
        <v>7</v>
      </c>
      <c r="C163">
        <v>2023</v>
      </c>
      <c r="D163" s="1">
        <v>45110</v>
      </c>
      <c r="E163" t="s">
        <v>67</v>
      </c>
      <c r="F163" t="s">
        <v>68</v>
      </c>
      <c r="G163">
        <v>5</v>
      </c>
      <c r="H163" t="s">
        <v>51</v>
      </c>
      <c r="I163" t="s">
        <v>27</v>
      </c>
      <c r="J163" t="s">
        <v>139</v>
      </c>
      <c r="K163">
        <v>120</v>
      </c>
      <c r="L163" s="2">
        <v>191900</v>
      </c>
      <c r="M163" s="2">
        <v>432103</v>
      </c>
      <c r="N163" s="2">
        <v>191677</v>
      </c>
      <c r="O163" s="2">
        <v>432070</v>
      </c>
      <c r="P163" t="s">
        <v>28</v>
      </c>
      <c r="Q163" t="s">
        <v>36</v>
      </c>
      <c r="R163" t="s">
        <v>36</v>
      </c>
      <c r="S163" t="s">
        <v>36</v>
      </c>
      <c r="T163" t="s">
        <v>37</v>
      </c>
      <c r="V163">
        <v>2</v>
      </c>
    </row>
    <row r="164" spans="1:22" x14ac:dyDescent="0.25">
      <c r="A164">
        <v>3</v>
      </c>
      <c r="B164">
        <v>7</v>
      </c>
      <c r="C164">
        <v>2023</v>
      </c>
      <c r="D164" s="1">
        <v>45110</v>
      </c>
      <c r="E164" t="s">
        <v>67</v>
      </c>
      <c r="F164" t="s">
        <v>68</v>
      </c>
      <c r="G164">
        <v>5</v>
      </c>
      <c r="H164" t="s">
        <v>51</v>
      </c>
      <c r="I164" t="s">
        <v>27</v>
      </c>
      <c r="J164" t="s">
        <v>139</v>
      </c>
      <c r="K164">
        <v>120</v>
      </c>
      <c r="L164" s="2">
        <v>191900</v>
      </c>
      <c r="M164" s="2">
        <v>432103</v>
      </c>
      <c r="N164" s="2">
        <v>191677</v>
      </c>
      <c r="O164" s="2">
        <v>432070</v>
      </c>
      <c r="P164" t="s">
        <v>28</v>
      </c>
      <c r="Q164" t="s">
        <v>63</v>
      </c>
      <c r="R164" t="s">
        <v>63</v>
      </c>
      <c r="S164" t="s">
        <v>64</v>
      </c>
      <c r="T164" t="s">
        <v>65</v>
      </c>
      <c r="V164">
        <v>1</v>
      </c>
    </row>
    <row r="165" spans="1:22" x14ac:dyDescent="0.25">
      <c r="A165">
        <v>3</v>
      </c>
      <c r="B165">
        <v>7</v>
      </c>
      <c r="C165">
        <v>2023</v>
      </c>
      <c r="D165" s="1">
        <v>45110</v>
      </c>
      <c r="E165" t="s">
        <v>67</v>
      </c>
      <c r="F165" t="s">
        <v>68</v>
      </c>
      <c r="G165">
        <v>5</v>
      </c>
      <c r="H165" t="s">
        <v>51</v>
      </c>
      <c r="I165" t="s">
        <v>27</v>
      </c>
      <c r="J165" t="s">
        <v>139</v>
      </c>
      <c r="K165">
        <v>120</v>
      </c>
      <c r="L165" s="2">
        <v>191900</v>
      </c>
      <c r="M165" s="2">
        <v>432103</v>
      </c>
      <c r="N165" s="2">
        <v>191677</v>
      </c>
      <c r="O165" s="2">
        <v>432070</v>
      </c>
      <c r="P165" t="s">
        <v>28</v>
      </c>
      <c r="Q165" t="s">
        <v>38</v>
      </c>
      <c r="R165" t="s">
        <v>38</v>
      </c>
      <c r="S165" t="s">
        <v>39</v>
      </c>
      <c r="T165" t="s">
        <v>40</v>
      </c>
      <c r="V165">
        <v>2</v>
      </c>
    </row>
    <row r="166" spans="1:22" x14ac:dyDescent="0.25">
      <c r="A166">
        <v>24</v>
      </c>
      <c r="B166">
        <v>6</v>
      </c>
      <c r="C166">
        <v>2024</v>
      </c>
      <c r="D166" s="1">
        <v>45467</v>
      </c>
      <c r="E166" t="s">
        <v>67</v>
      </c>
      <c r="F166" t="s">
        <v>68</v>
      </c>
      <c r="G166">
        <v>1</v>
      </c>
      <c r="H166" t="s">
        <v>26</v>
      </c>
      <c r="I166" t="s">
        <v>27</v>
      </c>
      <c r="J166" t="s">
        <v>139</v>
      </c>
      <c r="K166">
        <v>120</v>
      </c>
      <c r="L166" s="2">
        <v>192883</v>
      </c>
      <c r="M166" s="2">
        <v>431829</v>
      </c>
      <c r="N166" s="2">
        <v>192666</v>
      </c>
      <c r="O166" s="2">
        <v>431890</v>
      </c>
      <c r="P166" t="s">
        <v>28</v>
      </c>
      <c r="Q166" t="s">
        <v>41</v>
      </c>
      <c r="R166" t="s">
        <v>41</v>
      </c>
      <c r="S166" t="s">
        <v>30</v>
      </c>
      <c r="T166" t="s">
        <v>42</v>
      </c>
      <c r="V166">
        <v>2</v>
      </c>
    </row>
    <row r="167" spans="1:22" x14ac:dyDescent="0.25">
      <c r="A167">
        <v>24</v>
      </c>
      <c r="B167">
        <v>6</v>
      </c>
      <c r="C167">
        <v>2024</v>
      </c>
      <c r="D167" s="1">
        <v>45467</v>
      </c>
      <c r="E167" t="s">
        <v>67</v>
      </c>
      <c r="F167" t="s">
        <v>68</v>
      </c>
      <c r="G167">
        <v>1</v>
      </c>
      <c r="H167" t="s">
        <v>26</v>
      </c>
      <c r="I167" t="s">
        <v>27</v>
      </c>
      <c r="J167" t="s">
        <v>139</v>
      </c>
      <c r="K167">
        <v>120</v>
      </c>
      <c r="L167" s="2">
        <v>192883</v>
      </c>
      <c r="M167" s="2">
        <v>431829</v>
      </c>
      <c r="N167" s="2">
        <v>192666</v>
      </c>
      <c r="O167" s="2">
        <v>431890</v>
      </c>
      <c r="P167" t="s">
        <v>28</v>
      </c>
      <c r="Q167" t="s">
        <v>46</v>
      </c>
      <c r="R167" t="s">
        <v>47</v>
      </c>
      <c r="S167" t="s">
        <v>48</v>
      </c>
      <c r="T167" t="s">
        <v>49</v>
      </c>
      <c r="V167">
        <v>1</v>
      </c>
    </row>
    <row r="168" spans="1:22" x14ac:dyDescent="0.25">
      <c r="A168">
        <v>24</v>
      </c>
      <c r="B168">
        <v>6</v>
      </c>
      <c r="C168">
        <v>2024</v>
      </c>
      <c r="D168" s="1">
        <v>45467</v>
      </c>
      <c r="E168" t="s">
        <v>67</v>
      </c>
      <c r="F168" t="s">
        <v>68</v>
      </c>
      <c r="G168">
        <v>1</v>
      </c>
      <c r="H168" t="s">
        <v>26</v>
      </c>
      <c r="I168" t="s">
        <v>27</v>
      </c>
      <c r="J168" t="s">
        <v>139</v>
      </c>
      <c r="K168">
        <v>120</v>
      </c>
      <c r="L168" s="2">
        <v>192883</v>
      </c>
      <c r="M168" s="2">
        <v>431829</v>
      </c>
      <c r="N168" s="2">
        <v>192666</v>
      </c>
      <c r="O168" s="2">
        <v>431890</v>
      </c>
      <c r="P168" t="s">
        <v>28</v>
      </c>
      <c r="Q168" t="s">
        <v>36</v>
      </c>
      <c r="R168" t="s">
        <v>36</v>
      </c>
      <c r="S168" t="s">
        <v>36</v>
      </c>
      <c r="T168" t="s">
        <v>37</v>
      </c>
      <c r="V168">
        <v>2</v>
      </c>
    </row>
    <row r="169" spans="1:22" x14ac:dyDescent="0.25">
      <c r="A169">
        <v>24</v>
      </c>
      <c r="B169">
        <v>6</v>
      </c>
      <c r="C169">
        <v>2024</v>
      </c>
      <c r="D169" s="1">
        <v>45467</v>
      </c>
      <c r="E169" t="s">
        <v>67</v>
      </c>
      <c r="F169" t="s">
        <v>68</v>
      </c>
      <c r="G169">
        <v>1</v>
      </c>
      <c r="H169" t="s">
        <v>26</v>
      </c>
      <c r="I169" t="s">
        <v>27</v>
      </c>
      <c r="J169" t="s">
        <v>139</v>
      </c>
      <c r="K169">
        <v>120</v>
      </c>
      <c r="L169" s="2">
        <v>192883</v>
      </c>
      <c r="M169" s="2">
        <v>431829</v>
      </c>
      <c r="N169" s="2">
        <v>192666</v>
      </c>
      <c r="O169" s="2">
        <v>431890</v>
      </c>
      <c r="P169" t="s">
        <v>28</v>
      </c>
      <c r="Q169" t="s">
        <v>38</v>
      </c>
      <c r="R169" t="s">
        <v>38</v>
      </c>
      <c r="S169" t="s">
        <v>39</v>
      </c>
      <c r="T169" t="s">
        <v>40</v>
      </c>
      <c r="V169">
        <v>2</v>
      </c>
    </row>
    <row r="170" spans="1:22" x14ac:dyDescent="0.25">
      <c r="A170">
        <v>24</v>
      </c>
      <c r="B170">
        <v>6</v>
      </c>
      <c r="C170">
        <v>2024</v>
      </c>
      <c r="D170" s="1">
        <v>45467</v>
      </c>
      <c r="E170" t="s">
        <v>67</v>
      </c>
      <c r="F170" t="s">
        <v>68</v>
      </c>
      <c r="G170">
        <v>1</v>
      </c>
      <c r="H170" t="s">
        <v>26</v>
      </c>
      <c r="I170" t="s">
        <v>27</v>
      </c>
      <c r="J170" t="s">
        <v>138</v>
      </c>
      <c r="K170">
        <v>70</v>
      </c>
      <c r="L170" s="2">
        <v>192890</v>
      </c>
      <c r="M170" s="2">
        <v>431836</v>
      </c>
      <c r="N170" s="2">
        <v>192671</v>
      </c>
      <c r="O170" s="2">
        <v>431898</v>
      </c>
      <c r="P170" t="s">
        <v>28</v>
      </c>
      <c r="Q170" t="s">
        <v>29</v>
      </c>
      <c r="R170" t="s">
        <v>29</v>
      </c>
      <c r="S170" t="s">
        <v>30</v>
      </c>
      <c r="T170" t="s">
        <v>31</v>
      </c>
      <c r="V170">
        <v>1</v>
      </c>
    </row>
    <row r="171" spans="1:22" x14ac:dyDescent="0.25">
      <c r="A171">
        <v>24</v>
      </c>
      <c r="B171">
        <v>6</v>
      </c>
      <c r="C171">
        <v>2024</v>
      </c>
      <c r="D171" s="1">
        <v>45467</v>
      </c>
      <c r="E171" t="s">
        <v>67</v>
      </c>
      <c r="F171" t="s">
        <v>68</v>
      </c>
      <c r="G171">
        <v>1</v>
      </c>
      <c r="H171" t="s">
        <v>26</v>
      </c>
      <c r="I171" t="s">
        <v>27</v>
      </c>
      <c r="J171" t="s">
        <v>138</v>
      </c>
      <c r="K171">
        <v>70</v>
      </c>
      <c r="L171" s="2">
        <v>192890</v>
      </c>
      <c r="M171" s="2">
        <v>431836</v>
      </c>
      <c r="N171" s="2">
        <v>192671</v>
      </c>
      <c r="O171" s="2">
        <v>431898</v>
      </c>
      <c r="P171" t="s">
        <v>28</v>
      </c>
      <c r="Q171" t="s">
        <v>41</v>
      </c>
      <c r="R171" t="s">
        <v>41</v>
      </c>
      <c r="S171" t="s">
        <v>30</v>
      </c>
      <c r="T171" t="s">
        <v>42</v>
      </c>
      <c r="V171">
        <v>2</v>
      </c>
    </row>
    <row r="172" spans="1:22" x14ac:dyDescent="0.25">
      <c r="A172">
        <v>24</v>
      </c>
      <c r="B172">
        <v>6</v>
      </c>
      <c r="C172">
        <v>2024</v>
      </c>
      <c r="D172" s="1">
        <v>45467</v>
      </c>
      <c r="E172" t="s">
        <v>67</v>
      </c>
      <c r="F172" t="s">
        <v>68</v>
      </c>
      <c r="G172">
        <v>1</v>
      </c>
      <c r="H172" t="s">
        <v>26</v>
      </c>
      <c r="I172" t="s">
        <v>27</v>
      </c>
      <c r="J172" t="s">
        <v>138</v>
      </c>
      <c r="K172">
        <v>70</v>
      </c>
      <c r="L172" s="2">
        <v>192890</v>
      </c>
      <c r="M172" s="2">
        <v>431836</v>
      </c>
      <c r="N172" s="2">
        <v>192671</v>
      </c>
      <c r="O172" s="2">
        <v>431898</v>
      </c>
      <c r="P172" t="s">
        <v>28</v>
      </c>
      <c r="Q172" t="s">
        <v>43</v>
      </c>
      <c r="R172" t="s">
        <v>43</v>
      </c>
      <c r="S172" t="s">
        <v>44</v>
      </c>
      <c r="T172" t="s">
        <v>45</v>
      </c>
      <c r="V172">
        <v>1</v>
      </c>
    </row>
    <row r="173" spans="1:22" x14ac:dyDescent="0.25">
      <c r="A173">
        <v>24</v>
      </c>
      <c r="B173">
        <v>6</v>
      </c>
      <c r="C173">
        <v>2024</v>
      </c>
      <c r="D173" s="1">
        <v>45467</v>
      </c>
      <c r="E173" t="s">
        <v>67</v>
      </c>
      <c r="F173" t="s">
        <v>68</v>
      </c>
      <c r="G173">
        <v>1</v>
      </c>
      <c r="H173" t="s">
        <v>26</v>
      </c>
      <c r="I173" t="s">
        <v>27</v>
      </c>
      <c r="J173" t="s">
        <v>138</v>
      </c>
      <c r="K173">
        <v>70</v>
      </c>
      <c r="L173" s="2">
        <v>192890</v>
      </c>
      <c r="M173" s="2">
        <v>431836</v>
      </c>
      <c r="N173" s="2">
        <v>192671</v>
      </c>
      <c r="O173" s="2">
        <v>431898</v>
      </c>
      <c r="P173" t="s">
        <v>28</v>
      </c>
      <c r="Q173" t="s">
        <v>46</v>
      </c>
      <c r="R173" t="s">
        <v>47</v>
      </c>
      <c r="S173" t="s">
        <v>48</v>
      </c>
      <c r="T173" t="s">
        <v>49</v>
      </c>
      <c r="V173">
        <v>1</v>
      </c>
    </row>
    <row r="174" spans="1:22" x14ac:dyDescent="0.25">
      <c r="A174">
        <v>24</v>
      </c>
      <c r="B174">
        <v>6</v>
      </c>
      <c r="C174">
        <v>2024</v>
      </c>
      <c r="D174" s="1">
        <v>45467</v>
      </c>
      <c r="E174" t="s">
        <v>67</v>
      </c>
      <c r="F174" t="s">
        <v>68</v>
      </c>
      <c r="G174">
        <v>1</v>
      </c>
      <c r="H174" t="s">
        <v>26</v>
      </c>
      <c r="I174" t="s">
        <v>27</v>
      </c>
      <c r="J174" t="s">
        <v>138</v>
      </c>
      <c r="K174">
        <v>70</v>
      </c>
      <c r="L174" s="2">
        <v>192890</v>
      </c>
      <c r="M174" s="2">
        <v>431836</v>
      </c>
      <c r="N174" s="2">
        <v>192671</v>
      </c>
      <c r="O174" s="2">
        <v>431898</v>
      </c>
      <c r="P174" t="s">
        <v>28</v>
      </c>
      <c r="Q174" t="s">
        <v>36</v>
      </c>
      <c r="R174" t="s">
        <v>36</v>
      </c>
      <c r="S174" t="s">
        <v>36</v>
      </c>
      <c r="T174" t="s">
        <v>37</v>
      </c>
      <c r="V174">
        <v>1</v>
      </c>
    </row>
    <row r="175" spans="1:22" x14ac:dyDescent="0.25">
      <c r="A175">
        <v>24</v>
      </c>
      <c r="B175">
        <v>6</v>
      </c>
      <c r="C175">
        <v>2024</v>
      </c>
      <c r="D175" s="1">
        <v>45467</v>
      </c>
      <c r="E175" t="s">
        <v>67</v>
      </c>
      <c r="F175" t="s">
        <v>68</v>
      </c>
      <c r="G175">
        <v>1</v>
      </c>
      <c r="H175" t="s">
        <v>26</v>
      </c>
      <c r="I175" t="s">
        <v>27</v>
      </c>
      <c r="J175" t="s">
        <v>138</v>
      </c>
      <c r="K175">
        <v>70</v>
      </c>
      <c r="L175" s="2">
        <v>192890</v>
      </c>
      <c r="M175" s="2">
        <v>431836</v>
      </c>
      <c r="N175" s="2">
        <v>192671</v>
      </c>
      <c r="O175" s="2">
        <v>431898</v>
      </c>
      <c r="P175" t="s">
        <v>28</v>
      </c>
      <c r="Q175" t="s">
        <v>38</v>
      </c>
      <c r="R175" t="s">
        <v>38</v>
      </c>
      <c r="S175" t="s">
        <v>39</v>
      </c>
      <c r="T175" t="s">
        <v>40</v>
      </c>
      <c r="V175">
        <v>2</v>
      </c>
    </row>
    <row r="176" spans="1:22" x14ac:dyDescent="0.25">
      <c r="A176">
        <v>24</v>
      </c>
      <c r="B176">
        <v>6</v>
      </c>
      <c r="C176">
        <v>2024</v>
      </c>
      <c r="D176" s="1">
        <v>45467</v>
      </c>
      <c r="E176" t="s">
        <v>67</v>
      </c>
      <c r="F176" t="s">
        <v>68</v>
      </c>
      <c r="G176">
        <v>2</v>
      </c>
      <c r="H176" t="s">
        <v>50</v>
      </c>
      <c r="I176" t="s">
        <v>27</v>
      </c>
      <c r="J176" t="s">
        <v>139</v>
      </c>
      <c r="K176">
        <v>120</v>
      </c>
      <c r="L176" s="2">
        <v>192643</v>
      </c>
      <c r="M176" s="2">
        <v>431937</v>
      </c>
      <c r="N176" s="2">
        <v>192434</v>
      </c>
      <c r="O176" s="2">
        <v>431998</v>
      </c>
      <c r="P176" t="s">
        <v>28</v>
      </c>
      <c r="Q176" t="s">
        <v>41</v>
      </c>
      <c r="R176" t="s">
        <v>41</v>
      </c>
      <c r="S176" t="s">
        <v>30</v>
      </c>
      <c r="T176" t="s">
        <v>42</v>
      </c>
      <c r="V176">
        <v>3</v>
      </c>
    </row>
    <row r="177" spans="1:22" x14ac:dyDescent="0.25">
      <c r="A177">
        <v>24</v>
      </c>
      <c r="B177">
        <v>6</v>
      </c>
      <c r="C177">
        <v>2024</v>
      </c>
      <c r="D177" s="1">
        <v>45467</v>
      </c>
      <c r="E177" t="s">
        <v>67</v>
      </c>
      <c r="F177" t="s">
        <v>68</v>
      </c>
      <c r="G177">
        <v>2</v>
      </c>
      <c r="H177" t="s">
        <v>50</v>
      </c>
      <c r="I177" t="s">
        <v>27</v>
      </c>
      <c r="J177" t="s">
        <v>139</v>
      </c>
      <c r="K177">
        <v>120</v>
      </c>
      <c r="L177" s="2">
        <v>192643</v>
      </c>
      <c r="M177" s="2">
        <v>431937</v>
      </c>
      <c r="N177" s="2">
        <v>192434</v>
      </c>
      <c r="O177" s="2">
        <v>431998</v>
      </c>
      <c r="P177" t="s">
        <v>28</v>
      </c>
      <c r="Q177" t="s">
        <v>43</v>
      </c>
      <c r="R177" t="s">
        <v>43</v>
      </c>
      <c r="S177" t="s">
        <v>44</v>
      </c>
      <c r="T177" t="s">
        <v>45</v>
      </c>
      <c r="V177">
        <v>1</v>
      </c>
    </row>
    <row r="178" spans="1:22" x14ac:dyDescent="0.25">
      <c r="A178">
        <v>24</v>
      </c>
      <c r="B178">
        <v>6</v>
      </c>
      <c r="C178">
        <v>2024</v>
      </c>
      <c r="D178" s="1">
        <v>45467</v>
      </c>
      <c r="E178" t="s">
        <v>67</v>
      </c>
      <c r="F178" t="s">
        <v>68</v>
      </c>
      <c r="G178">
        <v>2</v>
      </c>
      <c r="H178" t="s">
        <v>50</v>
      </c>
      <c r="I178" t="s">
        <v>27</v>
      </c>
      <c r="J178" t="s">
        <v>139</v>
      </c>
      <c r="K178">
        <v>120</v>
      </c>
      <c r="L178" s="2">
        <v>192643</v>
      </c>
      <c r="M178" s="2">
        <v>431937</v>
      </c>
      <c r="N178" s="2">
        <v>192434</v>
      </c>
      <c r="O178" s="2">
        <v>431998</v>
      </c>
      <c r="P178" t="s">
        <v>28</v>
      </c>
      <c r="Q178" t="s">
        <v>46</v>
      </c>
      <c r="R178" t="s">
        <v>47</v>
      </c>
      <c r="S178" t="s">
        <v>48</v>
      </c>
      <c r="T178" t="s">
        <v>49</v>
      </c>
      <c r="V178">
        <v>1</v>
      </c>
    </row>
    <row r="179" spans="1:22" x14ac:dyDescent="0.25">
      <c r="A179">
        <v>24</v>
      </c>
      <c r="B179">
        <v>6</v>
      </c>
      <c r="C179">
        <v>2024</v>
      </c>
      <c r="D179" s="1">
        <v>45467</v>
      </c>
      <c r="E179" t="s">
        <v>67</v>
      </c>
      <c r="F179" t="s">
        <v>68</v>
      </c>
      <c r="G179">
        <v>2</v>
      </c>
      <c r="H179" t="s">
        <v>50</v>
      </c>
      <c r="I179" t="s">
        <v>27</v>
      </c>
      <c r="J179" t="s">
        <v>139</v>
      </c>
      <c r="K179">
        <v>120</v>
      </c>
      <c r="L179" s="2">
        <v>192643</v>
      </c>
      <c r="M179" s="2">
        <v>431937</v>
      </c>
      <c r="N179" s="2">
        <v>192434</v>
      </c>
      <c r="O179" s="2">
        <v>431998</v>
      </c>
      <c r="P179" t="s">
        <v>28</v>
      </c>
      <c r="Q179" t="s">
        <v>36</v>
      </c>
      <c r="R179" t="s">
        <v>36</v>
      </c>
      <c r="S179" t="s">
        <v>36</v>
      </c>
      <c r="T179" t="s">
        <v>37</v>
      </c>
      <c r="V179">
        <v>2</v>
      </c>
    </row>
    <row r="180" spans="1:22" x14ac:dyDescent="0.25">
      <c r="A180">
        <v>24</v>
      </c>
      <c r="B180">
        <v>6</v>
      </c>
      <c r="C180">
        <v>2024</v>
      </c>
      <c r="D180" s="1">
        <v>45467</v>
      </c>
      <c r="E180" t="s">
        <v>67</v>
      </c>
      <c r="F180" t="s">
        <v>68</v>
      </c>
      <c r="G180">
        <v>2</v>
      </c>
      <c r="H180" t="s">
        <v>50</v>
      </c>
      <c r="I180" t="s">
        <v>27</v>
      </c>
      <c r="J180" t="s">
        <v>139</v>
      </c>
      <c r="K180">
        <v>120</v>
      </c>
      <c r="L180" s="2">
        <v>192643</v>
      </c>
      <c r="M180" s="2">
        <v>431937</v>
      </c>
      <c r="N180" s="2">
        <v>192434</v>
      </c>
      <c r="O180" s="2">
        <v>431998</v>
      </c>
      <c r="P180" t="s">
        <v>28</v>
      </c>
      <c r="Q180" t="s">
        <v>38</v>
      </c>
      <c r="R180" t="s">
        <v>38</v>
      </c>
      <c r="S180" t="s">
        <v>39</v>
      </c>
      <c r="T180" t="s">
        <v>40</v>
      </c>
      <c r="V180">
        <v>2</v>
      </c>
    </row>
    <row r="181" spans="1:22" x14ac:dyDescent="0.25">
      <c r="A181">
        <v>24</v>
      </c>
      <c r="B181">
        <v>6</v>
      </c>
      <c r="C181">
        <v>2024</v>
      </c>
      <c r="D181" s="1">
        <v>45467</v>
      </c>
      <c r="E181" t="s">
        <v>67</v>
      </c>
      <c r="F181" t="s">
        <v>68</v>
      </c>
      <c r="G181">
        <v>2</v>
      </c>
      <c r="H181" t="s">
        <v>50</v>
      </c>
      <c r="I181" t="s">
        <v>27</v>
      </c>
      <c r="J181" t="s">
        <v>138</v>
      </c>
      <c r="K181">
        <v>70</v>
      </c>
      <c r="L181" s="2">
        <v>192642</v>
      </c>
      <c r="M181" s="2">
        <v>431946</v>
      </c>
      <c r="N181" s="2">
        <v>192438</v>
      </c>
      <c r="O181" s="2">
        <v>432006</v>
      </c>
      <c r="P181" t="s">
        <v>28</v>
      </c>
      <c r="Q181" t="s">
        <v>29</v>
      </c>
      <c r="R181" t="s">
        <v>29</v>
      </c>
      <c r="S181" t="s">
        <v>30</v>
      </c>
      <c r="T181" t="s">
        <v>31</v>
      </c>
      <c r="V181">
        <v>1</v>
      </c>
    </row>
    <row r="182" spans="1:22" x14ac:dyDescent="0.25">
      <c r="A182">
        <v>24</v>
      </c>
      <c r="B182">
        <v>6</v>
      </c>
      <c r="C182">
        <v>2024</v>
      </c>
      <c r="D182" s="1">
        <v>45467</v>
      </c>
      <c r="E182" t="s">
        <v>67</v>
      </c>
      <c r="F182" t="s">
        <v>68</v>
      </c>
      <c r="G182">
        <v>2</v>
      </c>
      <c r="H182" t="s">
        <v>50</v>
      </c>
      <c r="I182" t="s">
        <v>27</v>
      </c>
      <c r="J182" t="s">
        <v>138</v>
      </c>
      <c r="K182">
        <v>70</v>
      </c>
      <c r="L182" s="2">
        <v>192642</v>
      </c>
      <c r="M182" s="2">
        <v>431946</v>
      </c>
      <c r="N182" s="2">
        <v>192438</v>
      </c>
      <c r="O182" s="2">
        <v>432006</v>
      </c>
      <c r="P182" t="s">
        <v>28</v>
      </c>
      <c r="Q182" t="s">
        <v>41</v>
      </c>
      <c r="R182" t="s">
        <v>41</v>
      </c>
      <c r="S182" t="s">
        <v>30</v>
      </c>
      <c r="T182" t="s">
        <v>42</v>
      </c>
      <c r="V182">
        <v>3</v>
      </c>
    </row>
    <row r="183" spans="1:22" x14ac:dyDescent="0.25">
      <c r="A183">
        <v>24</v>
      </c>
      <c r="B183">
        <v>6</v>
      </c>
      <c r="C183">
        <v>2024</v>
      </c>
      <c r="D183" s="1">
        <v>45467</v>
      </c>
      <c r="E183" t="s">
        <v>67</v>
      </c>
      <c r="F183" t="s">
        <v>68</v>
      </c>
      <c r="G183">
        <v>2</v>
      </c>
      <c r="H183" t="s">
        <v>50</v>
      </c>
      <c r="I183" t="s">
        <v>27</v>
      </c>
      <c r="J183" t="s">
        <v>138</v>
      </c>
      <c r="K183">
        <v>70</v>
      </c>
      <c r="L183" s="2">
        <v>192642</v>
      </c>
      <c r="M183" s="2">
        <v>431946</v>
      </c>
      <c r="N183" s="2">
        <v>192438</v>
      </c>
      <c r="O183" s="2">
        <v>432006</v>
      </c>
      <c r="P183" t="s">
        <v>28</v>
      </c>
      <c r="Q183" t="s">
        <v>36</v>
      </c>
      <c r="R183" t="s">
        <v>36</v>
      </c>
      <c r="S183" t="s">
        <v>36</v>
      </c>
      <c r="T183" t="s">
        <v>37</v>
      </c>
      <c r="V183">
        <v>2</v>
      </c>
    </row>
    <row r="184" spans="1:22" x14ac:dyDescent="0.25">
      <c r="A184">
        <v>24</v>
      </c>
      <c r="B184">
        <v>6</v>
      </c>
      <c r="C184">
        <v>2024</v>
      </c>
      <c r="D184" s="1">
        <v>45467</v>
      </c>
      <c r="E184" t="s">
        <v>67</v>
      </c>
      <c r="F184" t="s">
        <v>68</v>
      </c>
      <c r="G184">
        <v>2</v>
      </c>
      <c r="H184" t="s">
        <v>50</v>
      </c>
      <c r="I184" t="s">
        <v>27</v>
      </c>
      <c r="J184" t="s">
        <v>138</v>
      </c>
      <c r="K184">
        <v>70</v>
      </c>
      <c r="L184" s="2">
        <v>192642</v>
      </c>
      <c r="M184" s="2">
        <v>431946</v>
      </c>
      <c r="N184" s="2">
        <v>192438</v>
      </c>
      <c r="O184" s="2">
        <v>432006</v>
      </c>
      <c r="P184" t="s">
        <v>28</v>
      </c>
      <c r="Q184" t="s">
        <v>38</v>
      </c>
      <c r="R184" t="s">
        <v>38</v>
      </c>
      <c r="S184" t="s">
        <v>39</v>
      </c>
      <c r="T184" t="s">
        <v>40</v>
      </c>
      <c r="V184">
        <v>2</v>
      </c>
    </row>
    <row r="185" spans="1:22" x14ac:dyDescent="0.25">
      <c r="A185">
        <v>24</v>
      </c>
      <c r="B185">
        <v>6</v>
      </c>
      <c r="C185">
        <v>2024</v>
      </c>
      <c r="D185" s="1">
        <v>45467</v>
      </c>
      <c r="E185" t="s">
        <v>67</v>
      </c>
      <c r="F185" t="s">
        <v>68</v>
      </c>
      <c r="G185">
        <v>3</v>
      </c>
      <c r="H185" t="s">
        <v>50</v>
      </c>
      <c r="I185" t="s">
        <v>27</v>
      </c>
      <c r="J185" t="s">
        <v>139</v>
      </c>
      <c r="K185">
        <v>120</v>
      </c>
      <c r="L185" s="2">
        <v>192424</v>
      </c>
      <c r="M185" s="2">
        <v>432065</v>
      </c>
      <c r="N185" s="2">
        <v>192187</v>
      </c>
      <c r="O185" s="2">
        <v>432075</v>
      </c>
      <c r="P185" t="s">
        <v>28</v>
      </c>
      <c r="Q185" t="s">
        <v>41</v>
      </c>
      <c r="R185" t="s">
        <v>41</v>
      </c>
      <c r="S185" t="s">
        <v>30</v>
      </c>
      <c r="T185" t="s">
        <v>42</v>
      </c>
      <c r="V185">
        <v>3</v>
      </c>
    </row>
    <row r="186" spans="1:22" x14ac:dyDescent="0.25">
      <c r="A186">
        <v>24</v>
      </c>
      <c r="B186">
        <v>6</v>
      </c>
      <c r="C186">
        <v>2024</v>
      </c>
      <c r="D186" s="1">
        <v>45467</v>
      </c>
      <c r="E186" t="s">
        <v>67</v>
      </c>
      <c r="F186" t="s">
        <v>68</v>
      </c>
      <c r="G186">
        <v>3</v>
      </c>
      <c r="H186" t="s">
        <v>50</v>
      </c>
      <c r="I186" t="s">
        <v>27</v>
      </c>
      <c r="J186" t="s">
        <v>139</v>
      </c>
      <c r="K186">
        <v>120</v>
      </c>
      <c r="L186" s="2">
        <v>192424</v>
      </c>
      <c r="M186" s="2">
        <v>432065</v>
      </c>
      <c r="N186" s="2">
        <v>192187</v>
      </c>
      <c r="O186" s="2">
        <v>432075</v>
      </c>
      <c r="P186" t="s">
        <v>28</v>
      </c>
      <c r="Q186" t="s">
        <v>43</v>
      </c>
      <c r="R186" t="s">
        <v>43</v>
      </c>
      <c r="S186" t="s">
        <v>44</v>
      </c>
      <c r="T186" t="s">
        <v>45</v>
      </c>
      <c r="V186">
        <v>1</v>
      </c>
    </row>
    <row r="187" spans="1:22" x14ac:dyDescent="0.25">
      <c r="A187">
        <v>24</v>
      </c>
      <c r="B187">
        <v>6</v>
      </c>
      <c r="C187">
        <v>2024</v>
      </c>
      <c r="D187" s="1">
        <v>45467</v>
      </c>
      <c r="E187" t="s">
        <v>67</v>
      </c>
      <c r="F187" t="s">
        <v>68</v>
      </c>
      <c r="G187">
        <v>3</v>
      </c>
      <c r="H187" t="s">
        <v>50</v>
      </c>
      <c r="I187" t="s">
        <v>27</v>
      </c>
      <c r="J187" t="s">
        <v>139</v>
      </c>
      <c r="K187">
        <v>120</v>
      </c>
      <c r="L187" s="2">
        <v>192424</v>
      </c>
      <c r="M187" s="2">
        <v>432065</v>
      </c>
      <c r="N187" s="2">
        <v>192187</v>
      </c>
      <c r="O187" s="2">
        <v>432075</v>
      </c>
      <c r="P187" t="s">
        <v>28</v>
      </c>
      <c r="Q187" t="s">
        <v>46</v>
      </c>
      <c r="R187" t="s">
        <v>47</v>
      </c>
      <c r="S187" t="s">
        <v>48</v>
      </c>
      <c r="T187" t="s">
        <v>49</v>
      </c>
      <c r="V187">
        <v>1</v>
      </c>
    </row>
    <row r="188" spans="1:22" x14ac:dyDescent="0.25">
      <c r="A188">
        <v>24</v>
      </c>
      <c r="B188">
        <v>6</v>
      </c>
      <c r="C188">
        <v>2024</v>
      </c>
      <c r="D188" s="1">
        <v>45467</v>
      </c>
      <c r="E188" t="s">
        <v>67</v>
      </c>
      <c r="F188" t="s">
        <v>68</v>
      </c>
      <c r="G188">
        <v>3</v>
      </c>
      <c r="H188" t="s">
        <v>50</v>
      </c>
      <c r="I188" t="s">
        <v>27</v>
      </c>
      <c r="J188" t="s">
        <v>139</v>
      </c>
      <c r="K188">
        <v>120</v>
      </c>
      <c r="L188" s="2">
        <v>192424</v>
      </c>
      <c r="M188" s="2">
        <v>432065</v>
      </c>
      <c r="N188" s="2">
        <v>192187</v>
      </c>
      <c r="O188" s="2">
        <v>432075</v>
      </c>
      <c r="P188" t="s">
        <v>28</v>
      </c>
      <c r="Q188" t="s">
        <v>83</v>
      </c>
      <c r="R188" t="s">
        <v>83</v>
      </c>
      <c r="S188" t="s">
        <v>80</v>
      </c>
      <c r="T188" t="s">
        <v>84</v>
      </c>
      <c r="V188">
        <v>1</v>
      </c>
    </row>
    <row r="189" spans="1:22" x14ac:dyDescent="0.25">
      <c r="A189">
        <v>24</v>
      </c>
      <c r="B189">
        <v>6</v>
      </c>
      <c r="C189">
        <v>2024</v>
      </c>
      <c r="D189" s="1">
        <v>45467</v>
      </c>
      <c r="E189" t="s">
        <v>67</v>
      </c>
      <c r="F189" t="s">
        <v>68</v>
      </c>
      <c r="G189">
        <v>3</v>
      </c>
      <c r="H189" t="s">
        <v>50</v>
      </c>
      <c r="I189" t="s">
        <v>27</v>
      </c>
      <c r="J189" t="s">
        <v>139</v>
      </c>
      <c r="K189">
        <v>120</v>
      </c>
      <c r="L189" s="2">
        <v>192424</v>
      </c>
      <c r="M189" s="2">
        <v>432065</v>
      </c>
      <c r="N189" s="2">
        <v>192187</v>
      </c>
      <c r="O189" s="2">
        <v>432075</v>
      </c>
      <c r="P189" t="s">
        <v>28</v>
      </c>
      <c r="Q189" t="s">
        <v>36</v>
      </c>
      <c r="R189" t="s">
        <v>36</v>
      </c>
      <c r="S189" t="s">
        <v>36</v>
      </c>
      <c r="T189" t="s">
        <v>37</v>
      </c>
      <c r="V189">
        <v>3</v>
      </c>
    </row>
    <row r="190" spans="1:22" x14ac:dyDescent="0.25">
      <c r="A190">
        <v>24</v>
      </c>
      <c r="B190">
        <v>6</v>
      </c>
      <c r="C190">
        <v>2024</v>
      </c>
      <c r="D190" s="1">
        <v>45467</v>
      </c>
      <c r="E190" t="s">
        <v>67</v>
      </c>
      <c r="F190" t="s">
        <v>68</v>
      </c>
      <c r="G190">
        <v>3</v>
      </c>
      <c r="H190" t="s">
        <v>50</v>
      </c>
      <c r="I190" t="s">
        <v>27</v>
      </c>
      <c r="J190" t="s">
        <v>139</v>
      </c>
      <c r="K190">
        <v>120</v>
      </c>
      <c r="L190" s="2">
        <v>192424</v>
      </c>
      <c r="M190" s="2">
        <v>432065</v>
      </c>
      <c r="N190" s="2">
        <v>192187</v>
      </c>
      <c r="O190" s="2">
        <v>432075</v>
      </c>
      <c r="P190" t="s">
        <v>28</v>
      </c>
      <c r="Q190" t="s">
        <v>63</v>
      </c>
      <c r="R190" t="s">
        <v>63</v>
      </c>
      <c r="S190" t="s">
        <v>64</v>
      </c>
      <c r="T190" t="s">
        <v>65</v>
      </c>
      <c r="V190">
        <v>1</v>
      </c>
    </row>
    <row r="191" spans="1:22" x14ac:dyDescent="0.25">
      <c r="A191">
        <v>24</v>
      </c>
      <c r="B191">
        <v>6</v>
      </c>
      <c r="C191">
        <v>2024</v>
      </c>
      <c r="D191" s="1">
        <v>45467</v>
      </c>
      <c r="E191" t="s">
        <v>67</v>
      </c>
      <c r="F191" t="s">
        <v>68</v>
      </c>
      <c r="G191">
        <v>3</v>
      </c>
      <c r="H191" t="s">
        <v>50</v>
      </c>
      <c r="I191" t="s">
        <v>27</v>
      </c>
      <c r="J191" t="s">
        <v>139</v>
      </c>
      <c r="K191">
        <v>120</v>
      </c>
      <c r="L191" s="2">
        <v>192424</v>
      </c>
      <c r="M191" s="2">
        <v>432065</v>
      </c>
      <c r="N191" s="2">
        <v>192187</v>
      </c>
      <c r="O191" s="2">
        <v>432075</v>
      </c>
      <c r="P191" t="s">
        <v>28</v>
      </c>
      <c r="Q191" t="s">
        <v>38</v>
      </c>
      <c r="R191" t="s">
        <v>38</v>
      </c>
      <c r="S191" t="s">
        <v>39</v>
      </c>
      <c r="T191" t="s">
        <v>40</v>
      </c>
      <c r="V191">
        <v>3</v>
      </c>
    </row>
    <row r="192" spans="1:22" x14ac:dyDescent="0.25">
      <c r="A192">
        <v>24</v>
      </c>
      <c r="B192">
        <v>6</v>
      </c>
      <c r="C192">
        <v>2024</v>
      </c>
      <c r="D192" s="1">
        <v>45467</v>
      </c>
      <c r="E192" t="s">
        <v>67</v>
      </c>
      <c r="F192" t="s">
        <v>68</v>
      </c>
      <c r="G192">
        <v>3</v>
      </c>
      <c r="H192" t="s">
        <v>50</v>
      </c>
      <c r="I192" t="s">
        <v>27</v>
      </c>
      <c r="J192" t="s">
        <v>138</v>
      </c>
      <c r="K192">
        <v>70</v>
      </c>
      <c r="L192" s="2">
        <v>192429</v>
      </c>
      <c r="M192" s="2">
        <v>432074</v>
      </c>
      <c r="N192" s="2">
        <v>192189</v>
      </c>
      <c r="O192" s="2">
        <v>432087</v>
      </c>
      <c r="P192" t="s">
        <v>28</v>
      </c>
      <c r="Q192" t="s">
        <v>29</v>
      </c>
      <c r="R192" t="s">
        <v>29</v>
      </c>
      <c r="S192" t="s">
        <v>30</v>
      </c>
      <c r="T192" t="s">
        <v>31</v>
      </c>
      <c r="V192">
        <v>1</v>
      </c>
    </row>
    <row r="193" spans="1:23" x14ac:dyDescent="0.25">
      <c r="A193">
        <v>24</v>
      </c>
      <c r="B193">
        <v>6</v>
      </c>
      <c r="C193">
        <v>2024</v>
      </c>
      <c r="D193" s="1">
        <v>45467</v>
      </c>
      <c r="E193" t="s">
        <v>67</v>
      </c>
      <c r="F193" t="s">
        <v>68</v>
      </c>
      <c r="G193">
        <v>3</v>
      </c>
      <c r="H193" t="s">
        <v>50</v>
      </c>
      <c r="I193" t="s">
        <v>27</v>
      </c>
      <c r="J193" t="s">
        <v>138</v>
      </c>
      <c r="K193">
        <v>70</v>
      </c>
      <c r="L193" s="2">
        <v>192429</v>
      </c>
      <c r="M193" s="2">
        <v>432074</v>
      </c>
      <c r="N193" s="2">
        <v>192189</v>
      </c>
      <c r="O193" s="2">
        <v>432087</v>
      </c>
      <c r="P193" t="s">
        <v>28</v>
      </c>
      <c r="Q193" t="s">
        <v>41</v>
      </c>
      <c r="R193" t="s">
        <v>41</v>
      </c>
      <c r="S193" t="s">
        <v>30</v>
      </c>
      <c r="T193" t="s">
        <v>42</v>
      </c>
      <c r="V193">
        <v>3</v>
      </c>
    </row>
    <row r="194" spans="1:23" x14ac:dyDescent="0.25">
      <c r="A194">
        <v>24</v>
      </c>
      <c r="B194">
        <v>6</v>
      </c>
      <c r="C194">
        <v>2024</v>
      </c>
      <c r="D194" s="1">
        <v>45467</v>
      </c>
      <c r="E194" t="s">
        <v>67</v>
      </c>
      <c r="F194" t="s">
        <v>68</v>
      </c>
      <c r="G194">
        <v>3</v>
      </c>
      <c r="H194" t="s">
        <v>50</v>
      </c>
      <c r="I194" t="s">
        <v>27</v>
      </c>
      <c r="J194" t="s">
        <v>138</v>
      </c>
      <c r="K194">
        <v>70</v>
      </c>
      <c r="L194" s="2">
        <v>192429</v>
      </c>
      <c r="M194" s="2">
        <v>432074</v>
      </c>
      <c r="N194" s="2">
        <v>192189</v>
      </c>
      <c r="O194" s="2">
        <v>432087</v>
      </c>
      <c r="P194" t="s">
        <v>28</v>
      </c>
      <c r="Q194" t="s">
        <v>43</v>
      </c>
      <c r="R194" t="s">
        <v>43</v>
      </c>
      <c r="S194" t="s">
        <v>44</v>
      </c>
      <c r="T194" t="s">
        <v>45</v>
      </c>
      <c r="V194">
        <v>1</v>
      </c>
    </row>
    <row r="195" spans="1:23" x14ac:dyDescent="0.25">
      <c r="A195">
        <v>24</v>
      </c>
      <c r="B195">
        <v>6</v>
      </c>
      <c r="C195">
        <v>2024</v>
      </c>
      <c r="D195" s="1">
        <v>45467</v>
      </c>
      <c r="E195" t="s">
        <v>67</v>
      </c>
      <c r="F195" t="s">
        <v>68</v>
      </c>
      <c r="G195">
        <v>3</v>
      </c>
      <c r="H195" t="s">
        <v>50</v>
      </c>
      <c r="I195" t="s">
        <v>27</v>
      </c>
      <c r="J195" t="s">
        <v>138</v>
      </c>
      <c r="K195">
        <v>70</v>
      </c>
      <c r="L195" s="2">
        <v>192429</v>
      </c>
      <c r="M195" s="2">
        <v>432074</v>
      </c>
      <c r="N195" s="2">
        <v>192189</v>
      </c>
      <c r="O195" s="2">
        <v>432087</v>
      </c>
      <c r="P195" t="s">
        <v>28</v>
      </c>
      <c r="Q195" t="s">
        <v>85</v>
      </c>
      <c r="R195" t="s">
        <v>85</v>
      </c>
      <c r="S195" t="s">
        <v>85</v>
      </c>
      <c r="T195" t="s">
        <v>86</v>
      </c>
      <c r="V195">
        <v>1</v>
      </c>
    </row>
    <row r="196" spans="1:23" x14ac:dyDescent="0.25">
      <c r="A196">
        <v>24</v>
      </c>
      <c r="B196">
        <v>6</v>
      </c>
      <c r="C196">
        <v>2024</v>
      </c>
      <c r="D196" s="1">
        <v>45467</v>
      </c>
      <c r="E196" t="s">
        <v>67</v>
      </c>
      <c r="F196" t="s">
        <v>68</v>
      </c>
      <c r="G196">
        <v>3</v>
      </c>
      <c r="H196" t="s">
        <v>50</v>
      </c>
      <c r="I196" t="s">
        <v>27</v>
      </c>
      <c r="J196" t="s">
        <v>138</v>
      </c>
      <c r="K196">
        <v>70</v>
      </c>
      <c r="L196" s="2">
        <v>192429</v>
      </c>
      <c r="M196" s="2">
        <v>432074</v>
      </c>
      <c r="N196" s="2">
        <v>192189</v>
      </c>
      <c r="O196" s="2">
        <v>432087</v>
      </c>
      <c r="P196" t="s">
        <v>28</v>
      </c>
      <c r="Q196" t="s">
        <v>87</v>
      </c>
      <c r="R196" t="s">
        <v>87</v>
      </c>
      <c r="S196" t="s">
        <v>88</v>
      </c>
      <c r="T196" t="s">
        <v>89</v>
      </c>
      <c r="V196">
        <v>1</v>
      </c>
    </row>
    <row r="197" spans="1:23" x14ac:dyDescent="0.25">
      <c r="A197">
        <v>24</v>
      </c>
      <c r="B197">
        <v>6</v>
      </c>
      <c r="C197">
        <v>2024</v>
      </c>
      <c r="D197" s="1">
        <v>45467</v>
      </c>
      <c r="E197" t="s">
        <v>67</v>
      </c>
      <c r="F197" t="s">
        <v>68</v>
      </c>
      <c r="G197">
        <v>3</v>
      </c>
      <c r="H197" t="s">
        <v>50</v>
      </c>
      <c r="I197" t="s">
        <v>27</v>
      </c>
      <c r="J197" t="s">
        <v>138</v>
      </c>
      <c r="K197">
        <v>70</v>
      </c>
      <c r="L197" s="2">
        <v>192429</v>
      </c>
      <c r="M197" s="2">
        <v>432074</v>
      </c>
      <c r="N197" s="2">
        <v>192189</v>
      </c>
      <c r="O197" s="2">
        <v>432087</v>
      </c>
      <c r="P197" t="s">
        <v>28</v>
      </c>
      <c r="Q197" t="s">
        <v>36</v>
      </c>
      <c r="R197" t="s">
        <v>36</v>
      </c>
      <c r="S197" t="s">
        <v>36</v>
      </c>
      <c r="T197" t="s">
        <v>37</v>
      </c>
      <c r="V197">
        <v>2</v>
      </c>
    </row>
    <row r="198" spans="1:23" x14ac:dyDescent="0.25">
      <c r="A198">
        <v>24</v>
      </c>
      <c r="B198">
        <v>6</v>
      </c>
      <c r="C198">
        <v>2024</v>
      </c>
      <c r="D198" s="1">
        <v>45467</v>
      </c>
      <c r="E198" t="s">
        <v>67</v>
      </c>
      <c r="F198" t="s">
        <v>68</v>
      </c>
      <c r="G198">
        <v>3</v>
      </c>
      <c r="H198" t="s">
        <v>50</v>
      </c>
      <c r="I198" t="s">
        <v>27</v>
      </c>
      <c r="J198" t="s">
        <v>138</v>
      </c>
      <c r="K198">
        <v>70</v>
      </c>
      <c r="L198" s="2">
        <v>192429</v>
      </c>
      <c r="M198" s="2">
        <v>432074</v>
      </c>
      <c r="N198" s="2">
        <v>192189</v>
      </c>
      <c r="O198" s="2">
        <v>432087</v>
      </c>
      <c r="P198" t="s">
        <v>28</v>
      </c>
      <c r="Q198" t="s">
        <v>38</v>
      </c>
      <c r="R198" t="s">
        <v>38</v>
      </c>
      <c r="S198" t="s">
        <v>39</v>
      </c>
      <c r="T198" t="s">
        <v>40</v>
      </c>
      <c r="V198">
        <v>3</v>
      </c>
    </row>
    <row r="199" spans="1:23" x14ac:dyDescent="0.25">
      <c r="A199">
        <v>24</v>
      </c>
      <c r="B199">
        <v>6</v>
      </c>
      <c r="C199">
        <v>2024</v>
      </c>
      <c r="D199" s="1">
        <v>45467</v>
      </c>
      <c r="E199" t="s">
        <v>67</v>
      </c>
      <c r="F199" t="s">
        <v>68</v>
      </c>
      <c r="G199">
        <v>4</v>
      </c>
      <c r="H199" t="s">
        <v>50</v>
      </c>
      <c r="I199" t="s">
        <v>27</v>
      </c>
      <c r="J199" t="s">
        <v>139</v>
      </c>
      <c r="K199">
        <v>120</v>
      </c>
      <c r="L199" s="2">
        <v>192153</v>
      </c>
      <c r="M199" s="2">
        <v>432080</v>
      </c>
      <c r="N199" s="2">
        <v>191932</v>
      </c>
      <c r="O199" s="2">
        <v>432092</v>
      </c>
      <c r="P199" t="s">
        <v>28</v>
      </c>
      <c r="Q199" t="s">
        <v>29</v>
      </c>
      <c r="R199" t="s">
        <v>29</v>
      </c>
      <c r="S199" t="s">
        <v>30</v>
      </c>
      <c r="T199" t="s">
        <v>31</v>
      </c>
      <c r="V199">
        <v>1</v>
      </c>
    </row>
    <row r="200" spans="1:23" x14ac:dyDescent="0.25">
      <c r="A200">
        <v>24</v>
      </c>
      <c r="B200">
        <v>6</v>
      </c>
      <c r="C200">
        <v>2024</v>
      </c>
      <c r="D200" s="1">
        <v>45467</v>
      </c>
      <c r="E200" t="s">
        <v>67</v>
      </c>
      <c r="F200" t="s">
        <v>68</v>
      </c>
      <c r="G200">
        <v>4</v>
      </c>
      <c r="H200" t="s">
        <v>50</v>
      </c>
      <c r="I200" t="s">
        <v>27</v>
      </c>
      <c r="J200" t="s">
        <v>139</v>
      </c>
      <c r="K200">
        <v>120</v>
      </c>
      <c r="L200" s="2">
        <v>192153</v>
      </c>
      <c r="M200" s="2">
        <v>432080</v>
      </c>
      <c r="N200" s="2">
        <v>191932</v>
      </c>
      <c r="O200" s="2">
        <v>432092</v>
      </c>
      <c r="P200" t="s">
        <v>28</v>
      </c>
      <c r="Q200" t="s">
        <v>41</v>
      </c>
      <c r="R200" t="s">
        <v>41</v>
      </c>
      <c r="S200" t="s">
        <v>30</v>
      </c>
      <c r="T200" t="s">
        <v>42</v>
      </c>
      <c r="V200">
        <v>2</v>
      </c>
    </row>
    <row r="201" spans="1:23" x14ac:dyDescent="0.25">
      <c r="A201">
        <v>24</v>
      </c>
      <c r="B201">
        <v>6</v>
      </c>
      <c r="C201">
        <v>2024</v>
      </c>
      <c r="D201" s="1">
        <v>45467</v>
      </c>
      <c r="E201" t="s">
        <v>67</v>
      </c>
      <c r="F201" t="s">
        <v>68</v>
      </c>
      <c r="G201">
        <v>4</v>
      </c>
      <c r="H201" t="s">
        <v>50</v>
      </c>
      <c r="I201" t="s">
        <v>27</v>
      </c>
      <c r="J201" t="s">
        <v>139</v>
      </c>
      <c r="K201">
        <v>120</v>
      </c>
      <c r="L201" s="2">
        <v>192153</v>
      </c>
      <c r="M201" s="2">
        <v>432080</v>
      </c>
      <c r="N201" s="2">
        <v>191932</v>
      </c>
      <c r="O201" s="2">
        <v>432092</v>
      </c>
      <c r="P201" t="s">
        <v>28</v>
      </c>
      <c r="Q201" t="s">
        <v>43</v>
      </c>
      <c r="R201" t="s">
        <v>43</v>
      </c>
      <c r="S201" t="s">
        <v>44</v>
      </c>
      <c r="T201" t="s">
        <v>45</v>
      </c>
      <c r="V201">
        <v>1</v>
      </c>
      <c r="W201" t="s">
        <v>91</v>
      </c>
    </row>
    <row r="202" spans="1:23" x14ac:dyDescent="0.25">
      <c r="A202">
        <v>24</v>
      </c>
      <c r="B202">
        <v>6</v>
      </c>
      <c r="C202">
        <v>2024</v>
      </c>
      <c r="D202" s="1">
        <v>45467</v>
      </c>
      <c r="E202" t="s">
        <v>67</v>
      </c>
      <c r="F202" t="s">
        <v>68</v>
      </c>
      <c r="G202">
        <v>4</v>
      </c>
      <c r="H202" t="s">
        <v>50</v>
      </c>
      <c r="I202" t="s">
        <v>27</v>
      </c>
      <c r="J202" t="s">
        <v>139</v>
      </c>
      <c r="K202">
        <v>120</v>
      </c>
      <c r="L202" s="2">
        <v>192153</v>
      </c>
      <c r="M202" s="2">
        <v>432080</v>
      </c>
      <c r="N202" s="2">
        <v>191932</v>
      </c>
      <c r="O202" s="2">
        <v>432092</v>
      </c>
      <c r="P202" t="s">
        <v>28</v>
      </c>
      <c r="Q202" t="s">
        <v>36</v>
      </c>
      <c r="R202" t="s">
        <v>36</v>
      </c>
      <c r="S202" t="s">
        <v>36</v>
      </c>
      <c r="T202" t="s">
        <v>37</v>
      </c>
      <c r="V202">
        <v>2</v>
      </c>
    </row>
    <row r="203" spans="1:23" x14ac:dyDescent="0.25">
      <c r="A203">
        <v>24</v>
      </c>
      <c r="B203">
        <v>6</v>
      </c>
      <c r="C203">
        <v>2024</v>
      </c>
      <c r="D203" s="1">
        <v>45467</v>
      </c>
      <c r="E203" t="s">
        <v>67</v>
      </c>
      <c r="F203" t="s">
        <v>68</v>
      </c>
      <c r="G203">
        <v>4</v>
      </c>
      <c r="H203" t="s">
        <v>50</v>
      </c>
      <c r="I203" t="s">
        <v>27</v>
      </c>
      <c r="J203" t="s">
        <v>139</v>
      </c>
      <c r="K203">
        <v>120</v>
      </c>
      <c r="L203" s="2">
        <v>192153</v>
      </c>
      <c r="M203" s="2">
        <v>432080</v>
      </c>
      <c r="N203" s="2">
        <v>191932</v>
      </c>
      <c r="O203" s="2">
        <v>432092</v>
      </c>
      <c r="P203" t="s">
        <v>28</v>
      </c>
      <c r="Q203" t="s">
        <v>63</v>
      </c>
      <c r="R203" t="s">
        <v>63</v>
      </c>
      <c r="S203" t="s">
        <v>64</v>
      </c>
      <c r="T203" t="s">
        <v>65</v>
      </c>
      <c r="V203">
        <v>1</v>
      </c>
    </row>
    <row r="204" spans="1:23" x14ac:dyDescent="0.25">
      <c r="A204">
        <v>24</v>
      </c>
      <c r="B204">
        <v>6</v>
      </c>
      <c r="C204">
        <v>2024</v>
      </c>
      <c r="D204" s="1">
        <v>45467</v>
      </c>
      <c r="E204" t="s">
        <v>67</v>
      </c>
      <c r="F204" t="s">
        <v>68</v>
      </c>
      <c r="G204">
        <v>4</v>
      </c>
      <c r="H204" t="s">
        <v>50</v>
      </c>
      <c r="I204" t="s">
        <v>27</v>
      </c>
      <c r="J204" t="s">
        <v>139</v>
      </c>
      <c r="K204">
        <v>120</v>
      </c>
      <c r="L204" s="2">
        <v>192153</v>
      </c>
      <c r="M204" s="2">
        <v>432080</v>
      </c>
      <c r="N204" s="2">
        <v>191932</v>
      </c>
      <c r="O204" s="2">
        <v>432092</v>
      </c>
      <c r="P204" t="s">
        <v>28</v>
      </c>
      <c r="Q204" t="s">
        <v>73</v>
      </c>
      <c r="R204" t="s">
        <v>73</v>
      </c>
      <c r="S204" t="s">
        <v>74</v>
      </c>
      <c r="T204" t="s">
        <v>75</v>
      </c>
      <c r="U204">
        <v>11</v>
      </c>
      <c r="V204">
        <v>2</v>
      </c>
      <c r="W204" t="s">
        <v>92</v>
      </c>
    </row>
    <row r="205" spans="1:23" x14ac:dyDescent="0.25">
      <c r="A205">
        <v>24</v>
      </c>
      <c r="B205">
        <v>6</v>
      </c>
      <c r="C205">
        <v>2024</v>
      </c>
      <c r="D205" s="1">
        <v>45467</v>
      </c>
      <c r="E205" t="s">
        <v>67</v>
      </c>
      <c r="F205" t="s">
        <v>68</v>
      </c>
      <c r="G205">
        <v>4</v>
      </c>
      <c r="H205" t="s">
        <v>50</v>
      </c>
      <c r="I205" t="s">
        <v>27</v>
      </c>
      <c r="J205" t="s">
        <v>139</v>
      </c>
      <c r="K205">
        <v>120</v>
      </c>
      <c r="L205" s="2">
        <v>192153</v>
      </c>
      <c r="M205" s="2">
        <v>432080</v>
      </c>
      <c r="N205" s="2">
        <v>191932</v>
      </c>
      <c r="O205" s="2">
        <v>432092</v>
      </c>
      <c r="P205" t="s">
        <v>28</v>
      </c>
      <c r="Q205" t="s">
        <v>38</v>
      </c>
      <c r="R205" t="s">
        <v>38</v>
      </c>
      <c r="S205" t="s">
        <v>39</v>
      </c>
      <c r="T205" t="s">
        <v>40</v>
      </c>
      <c r="V205">
        <v>2</v>
      </c>
    </row>
    <row r="206" spans="1:23" x14ac:dyDescent="0.25">
      <c r="A206">
        <v>24</v>
      </c>
      <c r="B206">
        <v>6</v>
      </c>
      <c r="C206">
        <v>2024</v>
      </c>
      <c r="D206" s="1">
        <v>45467</v>
      </c>
      <c r="E206" t="s">
        <v>67</v>
      </c>
      <c r="F206" t="s">
        <v>68</v>
      </c>
      <c r="G206">
        <v>4</v>
      </c>
      <c r="H206" t="s">
        <v>50</v>
      </c>
      <c r="I206" t="s">
        <v>27</v>
      </c>
      <c r="J206" t="s">
        <v>138</v>
      </c>
      <c r="K206">
        <v>70</v>
      </c>
      <c r="L206" s="2">
        <v>191903</v>
      </c>
      <c r="M206" s="2">
        <v>432125</v>
      </c>
      <c r="N206" s="2">
        <v>191935</v>
      </c>
      <c r="O206" s="2">
        <v>432102</v>
      </c>
      <c r="P206" t="s">
        <v>28</v>
      </c>
      <c r="Q206" t="s">
        <v>29</v>
      </c>
      <c r="R206" t="s">
        <v>29</v>
      </c>
      <c r="S206" t="s">
        <v>30</v>
      </c>
      <c r="T206" t="s">
        <v>31</v>
      </c>
      <c r="V206">
        <v>1</v>
      </c>
    </row>
    <row r="207" spans="1:23" x14ac:dyDescent="0.25">
      <c r="A207">
        <v>24</v>
      </c>
      <c r="B207">
        <v>6</v>
      </c>
      <c r="C207">
        <v>2024</v>
      </c>
      <c r="D207" s="1">
        <v>45467</v>
      </c>
      <c r="E207" t="s">
        <v>67</v>
      </c>
      <c r="F207" t="s">
        <v>68</v>
      </c>
      <c r="G207">
        <v>4</v>
      </c>
      <c r="H207" t="s">
        <v>50</v>
      </c>
      <c r="I207" t="s">
        <v>27</v>
      </c>
      <c r="J207" t="s">
        <v>138</v>
      </c>
      <c r="K207">
        <v>70</v>
      </c>
      <c r="L207" s="2">
        <v>191903</v>
      </c>
      <c r="M207" s="2">
        <v>432125</v>
      </c>
      <c r="N207" s="2">
        <v>191935</v>
      </c>
      <c r="O207" s="2">
        <v>432102</v>
      </c>
      <c r="P207" t="s">
        <v>28</v>
      </c>
      <c r="Q207" t="s">
        <v>41</v>
      </c>
      <c r="R207" t="s">
        <v>41</v>
      </c>
      <c r="S207" t="s">
        <v>30</v>
      </c>
      <c r="T207" t="s">
        <v>42</v>
      </c>
      <c r="V207">
        <v>3</v>
      </c>
    </row>
    <row r="208" spans="1:23" x14ac:dyDescent="0.25">
      <c r="A208">
        <v>24</v>
      </c>
      <c r="B208">
        <v>6</v>
      </c>
      <c r="C208">
        <v>2024</v>
      </c>
      <c r="D208" s="1">
        <v>45467</v>
      </c>
      <c r="E208" t="s">
        <v>67</v>
      </c>
      <c r="F208" t="s">
        <v>68</v>
      </c>
      <c r="G208">
        <v>4</v>
      </c>
      <c r="H208" t="s">
        <v>50</v>
      </c>
      <c r="I208" t="s">
        <v>27</v>
      </c>
      <c r="J208" t="s">
        <v>138</v>
      </c>
      <c r="K208">
        <v>70</v>
      </c>
      <c r="L208" s="2">
        <v>191903</v>
      </c>
      <c r="M208" s="2">
        <v>432125</v>
      </c>
      <c r="N208" s="2">
        <v>191935</v>
      </c>
      <c r="O208" s="2">
        <v>432102</v>
      </c>
      <c r="P208" t="s">
        <v>28</v>
      </c>
      <c r="Q208" t="s">
        <v>36</v>
      </c>
      <c r="R208" t="s">
        <v>36</v>
      </c>
      <c r="S208" t="s">
        <v>36</v>
      </c>
      <c r="T208" t="s">
        <v>37</v>
      </c>
      <c r="V208">
        <v>2</v>
      </c>
    </row>
    <row r="209" spans="1:23" x14ac:dyDescent="0.25">
      <c r="A209">
        <v>24</v>
      </c>
      <c r="B209">
        <v>6</v>
      </c>
      <c r="C209">
        <v>2024</v>
      </c>
      <c r="D209" s="1">
        <v>45467</v>
      </c>
      <c r="E209" t="s">
        <v>67</v>
      </c>
      <c r="F209" t="s">
        <v>68</v>
      </c>
      <c r="G209">
        <v>4</v>
      </c>
      <c r="H209" t="s">
        <v>50</v>
      </c>
      <c r="I209" t="s">
        <v>27</v>
      </c>
      <c r="J209" t="s">
        <v>138</v>
      </c>
      <c r="K209">
        <v>70</v>
      </c>
      <c r="L209" s="2">
        <v>191903</v>
      </c>
      <c r="M209" s="2">
        <v>432125</v>
      </c>
      <c r="N209" s="2">
        <v>191935</v>
      </c>
      <c r="O209" s="2">
        <v>432102</v>
      </c>
      <c r="P209" t="s">
        <v>28</v>
      </c>
      <c r="Q209" t="s">
        <v>73</v>
      </c>
      <c r="R209" t="s">
        <v>73</v>
      </c>
      <c r="S209" t="s">
        <v>74</v>
      </c>
      <c r="T209" t="s">
        <v>75</v>
      </c>
      <c r="U209">
        <v>1</v>
      </c>
      <c r="V209">
        <v>1</v>
      </c>
      <c r="W209" t="s">
        <v>93</v>
      </c>
    </row>
    <row r="210" spans="1:23" x14ac:dyDescent="0.25">
      <c r="A210">
        <v>24</v>
      </c>
      <c r="B210">
        <v>6</v>
      </c>
      <c r="C210">
        <v>2024</v>
      </c>
      <c r="D210" s="1">
        <v>45467</v>
      </c>
      <c r="E210" t="s">
        <v>67</v>
      </c>
      <c r="F210" t="s">
        <v>68</v>
      </c>
      <c r="G210">
        <v>4</v>
      </c>
      <c r="H210" t="s">
        <v>50</v>
      </c>
      <c r="I210" t="s">
        <v>27</v>
      </c>
      <c r="J210" t="s">
        <v>138</v>
      </c>
      <c r="K210">
        <v>70</v>
      </c>
      <c r="L210" s="2">
        <v>191903</v>
      </c>
      <c r="M210" s="2">
        <v>432125</v>
      </c>
      <c r="N210" s="2">
        <v>191935</v>
      </c>
      <c r="O210" s="2">
        <v>432102</v>
      </c>
      <c r="P210" t="s">
        <v>28</v>
      </c>
      <c r="Q210" t="s">
        <v>38</v>
      </c>
      <c r="R210" t="s">
        <v>38</v>
      </c>
      <c r="S210" t="s">
        <v>39</v>
      </c>
      <c r="T210" t="s">
        <v>40</v>
      </c>
      <c r="V210">
        <v>2</v>
      </c>
    </row>
    <row r="211" spans="1:23" x14ac:dyDescent="0.25">
      <c r="A211">
        <v>24</v>
      </c>
      <c r="B211">
        <v>6</v>
      </c>
      <c r="C211">
        <v>2024</v>
      </c>
      <c r="D211" s="1">
        <v>45467</v>
      </c>
      <c r="E211" t="s">
        <v>67</v>
      </c>
      <c r="F211" t="s">
        <v>68</v>
      </c>
      <c r="G211">
        <v>5</v>
      </c>
      <c r="H211" t="s">
        <v>51</v>
      </c>
      <c r="I211" t="s">
        <v>27</v>
      </c>
      <c r="J211" t="s">
        <v>139</v>
      </c>
      <c r="K211">
        <v>120</v>
      </c>
      <c r="L211" s="2">
        <v>191906</v>
      </c>
      <c r="M211" s="2">
        <v>432115</v>
      </c>
      <c r="N211" s="2">
        <v>191679</v>
      </c>
      <c r="O211" s="2">
        <v>432086</v>
      </c>
      <c r="P211" t="s">
        <v>28</v>
      </c>
      <c r="Q211" t="s">
        <v>41</v>
      </c>
      <c r="R211" t="s">
        <v>41</v>
      </c>
      <c r="S211" t="s">
        <v>30</v>
      </c>
      <c r="T211" t="s">
        <v>42</v>
      </c>
      <c r="V211">
        <v>2</v>
      </c>
    </row>
    <row r="212" spans="1:23" x14ac:dyDescent="0.25">
      <c r="A212">
        <v>24</v>
      </c>
      <c r="B212">
        <v>6</v>
      </c>
      <c r="C212">
        <v>2024</v>
      </c>
      <c r="D212" s="1">
        <v>45467</v>
      </c>
      <c r="E212" t="s">
        <v>67</v>
      </c>
      <c r="F212" t="s">
        <v>68</v>
      </c>
      <c r="G212">
        <v>5</v>
      </c>
      <c r="H212" t="s">
        <v>51</v>
      </c>
      <c r="I212" t="s">
        <v>27</v>
      </c>
      <c r="J212" t="s">
        <v>139</v>
      </c>
      <c r="K212">
        <v>120</v>
      </c>
      <c r="L212" s="2">
        <v>191906</v>
      </c>
      <c r="M212" s="2">
        <v>432115</v>
      </c>
      <c r="N212" s="2">
        <v>191679</v>
      </c>
      <c r="O212" s="2">
        <v>432086</v>
      </c>
      <c r="P212" t="s">
        <v>28</v>
      </c>
      <c r="Q212" t="s">
        <v>43</v>
      </c>
      <c r="R212" t="s">
        <v>43</v>
      </c>
      <c r="S212" t="s">
        <v>44</v>
      </c>
      <c r="T212" t="s">
        <v>45</v>
      </c>
      <c r="V212">
        <v>1</v>
      </c>
    </row>
    <row r="213" spans="1:23" x14ac:dyDescent="0.25">
      <c r="A213">
        <v>24</v>
      </c>
      <c r="B213">
        <v>6</v>
      </c>
      <c r="C213">
        <v>2024</v>
      </c>
      <c r="D213" s="1">
        <v>45467</v>
      </c>
      <c r="E213" t="s">
        <v>67</v>
      </c>
      <c r="F213" t="s">
        <v>68</v>
      </c>
      <c r="G213">
        <v>5</v>
      </c>
      <c r="H213" t="s">
        <v>51</v>
      </c>
      <c r="I213" t="s">
        <v>27</v>
      </c>
      <c r="J213" t="s">
        <v>139</v>
      </c>
      <c r="K213">
        <v>120</v>
      </c>
      <c r="L213" s="2">
        <v>191906</v>
      </c>
      <c r="M213" s="2">
        <v>432115</v>
      </c>
      <c r="N213" s="2">
        <v>191679</v>
      </c>
      <c r="O213" s="2">
        <v>432086</v>
      </c>
      <c r="P213" t="s">
        <v>28</v>
      </c>
      <c r="Q213" t="s">
        <v>46</v>
      </c>
      <c r="R213" t="s">
        <v>47</v>
      </c>
      <c r="S213" t="s">
        <v>48</v>
      </c>
      <c r="T213" t="s">
        <v>49</v>
      </c>
      <c r="V213">
        <v>1</v>
      </c>
    </row>
    <row r="214" spans="1:23" x14ac:dyDescent="0.25">
      <c r="A214">
        <v>24</v>
      </c>
      <c r="B214">
        <v>6</v>
      </c>
      <c r="C214">
        <v>2024</v>
      </c>
      <c r="D214" s="1">
        <v>45467</v>
      </c>
      <c r="E214" t="s">
        <v>67</v>
      </c>
      <c r="F214" t="s">
        <v>68</v>
      </c>
      <c r="G214">
        <v>5</v>
      </c>
      <c r="H214" t="s">
        <v>51</v>
      </c>
      <c r="I214" t="s">
        <v>27</v>
      </c>
      <c r="J214" t="s">
        <v>139</v>
      </c>
      <c r="K214">
        <v>120</v>
      </c>
      <c r="L214" s="2">
        <v>191906</v>
      </c>
      <c r="M214" s="2">
        <v>432115</v>
      </c>
      <c r="N214" s="2">
        <v>191679</v>
      </c>
      <c r="O214" s="2">
        <v>432086</v>
      </c>
      <c r="P214" t="s">
        <v>28</v>
      </c>
      <c r="Q214" t="s">
        <v>36</v>
      </c>
      <c r="R214" t="s">
        <v>36</v>
      </c>
      <c r="S214" t="s">
        <v>36</v>
      </c>
      <c r="T214" t="s">
        <v>37</v>
      </c>
      <c r="V214">
        <v>2</v>
      </c>
    </row>
    <row r="215" spans="1:23" x14ac:dyDescent="0.25">
      <c r="A215">
        <v>24</v>
      </c>
      <c r="B215">
        <v>6</v>
      </c>
      <c r="C215">
        <v>2024</v>
      </c>
      <c r="D215" s="1">
        <v>45467</v>
      </c>
      <c r="E215" t="s">
        <v>67</v>
      </c>
      <c r="F215" t="s">
        <v>68</v>
      </c>
      <c r="G215">
        <v>5</v>
      </c>
      <c r="H215" t="s">
        <v>51</v>
      </c>
      <c r="I215" t="s">
        <v>27</v>
      </c>
      <c r="J215" t="s">
        <v>139</v>
      </c>
      <c r="K215">
        <v>120</v>
      </c>
      <c r="L215" s="2">
        <v>191906</v>
      </c>
      <c r="M215" s="2">
        <v>432115</v>
      </c>
      <c r="N215" s="2">
        <v>191679</v>
      </c>
      <c r="O215" s="2">
        <v>432086</v>
      </c>
      <c r="P215" t="s">
        <v>28</v>
      </c>
      <c r="Q215" t="s">
        <v>63</v>
      </c>
      <c r="R215" t="s">
        <v>63</v>
      </c>
      <c r="S215" t="s">
        <v>64</v>
      </c>
      <c r="T215" t="s">
        <v>65</v>
      </c>
      <c r="V215">
        <v>1</v>
      </c>
    </row>
    <row r="216" spans="1:23" x14ac:dyDescent="0.25">
      <c r="A216">
        <v>24</v>
      </c>
      <c r="B216">
        <v>6</v>
      </c>
      <c r="C216">
        <v>2024</v>
      </c>
      <c r="D216" s="1">
        <v>45467</v>
      </c>
      <c r="E216" t="s">
        <v>67</v>
      </c>
      <c r="F216" t="s">
        <v>68</v>
      </c>
      <c r="G216">
        <v>5</v>
      </c>
      <c r="H216" t="s">
        <v>51</v>
      </c>
      <c r="I216" t="s">
        <v>27</v>
      </c>
      <c r="J216" t="s">
        <v>139</v>
      </c>
      <c r="K216">
        <v>120</v>
      </c>
      <c r="L216" s="2">
        <v>191906</v>
      </c>
      <c r="M216" s="2">
        <v>432115</v>
      </c>
      <c r="N216" s="2">
        <v>191679</v>
      </c>
      <c r="O216" s="2">
        <v>432086</v>
      </c>
      <c r="P216" t="s">
        <v>28</v>
      </c>
      <c r="Q216" t="s">
        <v>38</v>
      </c>
      <c r="R216" t="s">
        <v>38</v>
      </c>
      <c r="S216" t="s">
        <v>39</v>
      </c>
      <c r="T216" t="s">
        <v>40</v>
      </c>
      <c r="V216">
        <v>3</v>
      </c>
    </row>
    <row r="217" spans="1:23" x14ac:dyDescent="0.25">
      <c r="A217">
        <v>24</v>
      </c>
      <c r="B217">
        <v>6</v>
      </c>
      <c r="C217">
        <v>2024</v>
      </c>
      <c r="D217" s="1">
        <v>45467</v>
      </c>
      <c r="E217" t="s">
        <v>67</v>
      </c>
      <c r="F217" t="s">
        <v>68</v>
      </c>
      <c r="G217">
        <v>5</v>
      </c>
      <c r="H217" t="s">
        <v>51</v>
      </c>
      <c r="I217" t="s">
        <v>27</v>
      </c>
      <c r="J217" t="s">
        <v>138</v>
      </c>
      <c r="K217">
        <v>70</v>
      </c>
      <c r="L217" s="2">
        <v>191903</v>
      </c>
      <c r="M217" s="2">
        <v>432125</v>
      </c>
      <c r="N217" s="2">
        <v>191682</v>
      </c>
      <c r="O217" s="2">
        <v>432095</v>
      </c>
      <c r="P217" t="s">
        <v>28</v>
      </c>
      <c r="Q217" t="s">
        <v>29</v>
      </c>
      <c r="R217" t="s">
        <v>29</v>
      </c>
      <c r="S217" t="s">
        <v>30</v>
      </c>
      <c r="T217" t="s">
        <v>31</v>
      </c>
      <c r="V217">
        <v>1</v>
      </c>
    </row>
    <row r="218" spans="1:23" x14ac:dyDescent="0.25">
      <c r="A218">
        <v>24</v>
      </c>
      <c r="B218">
        <v>6</v>
      </c>
      <c r="C218">
        <v>2024</v>
      </c>
      <c r="D218" s="1">
        <v>45467</v>
      </c>
      <c r="E218" t="s">
        <v>67</v>
      </c>
      <c r="F218" t="s">
        <v>68</v>
      </c>
      <c r="G218">
        <v>5</v>
      </c>
      <c r="H218" t="s">
        <v>51</v>
      </c>
      <c r="I218" t="s">
        <v>27</v>
      </c>
      <c r="J218" t="s">
        <v>138</v>
      </c>
      <c r="K218">
        <v>70</v>
      </c>
      <c r="L218" s="2">
        <v>191903</v>
      </c>
      <c r="M218" s="2">
        <v>432125</v>
      </c>
      <c r="N218" s="2">
        <v>191682</v>
      </c>
      <c r="O218" s="2">
        <v>432095</v>
      </c>
      <c r="P218" t="s">
        <v>28</v>
      </c>
      <c r="Q218" t="s">
        <v>41</v>
      </c>
      <c r="R218" t="s">
        <v>41</v>
      </c>
      <c r="S218" t="s">
        <v>30</v>
      </c>
      <c r="T218" t="s">
        <v>42</v>
      </c>
      <c r="V218">
        <v>2</v>
      </c>
    </row>
    <row r="219" spans="1:23" x14ac:dyDescent="0.25">
      <c r="A219">
        <v>24</v>
      </c>
      <c r="B219">
        <v>6</v>
      </c>
      <c r="C219">
        <v>2024</v>
      </c>
      <c r="D219" s="1">
        <v>45467</v>
      </c>
      <c r="E219" t="s">
        <v>67</v>
      </c>
      <c r="F219" t="s">
        <v>68</v>
      </c>
      <c r="G219">
        <v>5</v>
      </c>
      <c r="H219" t="s">
        <v>51</v>
      </c>
      <c r="I219" t="s">
        <v>27</v>
      </c>
      <c r="J219" t="s">
        <v>138</v>
      </c>
      <c r="K219">
        <v>70</v>
      </c>
      <c r="L219" s="2">
        <v>191903</v>
      </c>
      <c r="M219" s="2">
        <v>432125</v>
      </c>
      <c r="N219" s="2">
        <v>191682</v>
      </c>
      <c r="O219" s="2">
        <v>432095</v>
      </c>
      <c r="P219" t="s">
        <v>28</v>
      </c>
      <c r="Q219" t="s">
        <v>43</v>
      </c>
      <c r="R219" t="s">
        <v>43</v>
      </c>
      <c r="S219" t="s">
        <v>44</v>
      </c>
      <c r="T219" t="s">
        <v>45</v>
      </c>
      <c r="V219">
        <v>1</v>
      </c>
      <c r="W219" t="s">
        <v>91</v>
      </c>
    </row>
    <row r="220" spans="1:23" x14ac:dyDescent="0.25">
      <c r="A220">
        <v>24</v>
      </c>
      <c r="B220">
        <v>6</v>
      </c>
      <c r="C220">
        <v>2024</v>
      </c>
      <c r="D220" s="1">
        <v>45467</v>
      </c>
      <c r="E220" t="s">
        <v>67</v>
      </c>
      <c r="F220" t="s">
        <v>68</v>
      </c>
      <c r="G220">
        <v>5</v>
      </c>
      <c r="H220" t="s">
        <v>51</v>
      </c>
      <c r="I220" t="s">
        <v>27</v>
      </c>
      <c r="J220" t="s">
        <v>138</v>
      </c>
      <c r="K220">
        <v>70</v>
      </c>
      <c r="L220" s="2">
        <v>191903</v>
      </c>
      <c r="M220" s="2">
        <v>432125</v>
      </c>
      <c r="N220" s="2">
        <v>191682</v>
      </c>
      <c r="O220" s="2">
        <v>432095</v>
      </c>
      <c r="P220" t="s">
        <v>28</v>
      </c>
      <c r="Q220" t="s">
        <v>87</v>
      </c>
      <c r="R220" t="s">
        <v>87</v>
      </c>
      <c r="S220" t="s">
        <v>88</v>
      </c>
      <c r="T220" t="s">
        <v>89</v>
      </c>
      <c r="V220">
        <v>1</v>
      </c>
    </row>
    <row r="221" spans="1:23" x14ac:dyDescent="0.25">
      <c r="A221">
        <v>24</v>
      </c>
      <c r="B221">
        <v>6</v>
      </c>
      <c r="C221">
        <v>2024</v>
      </c>
      <c r="D221" s="1">
        <v>45467</v>
      </c>
      <c r="E221" t="s">
        <v>67</v>
      </c>
      <c r="F221" t="s">
        <v>68</v>
      </c>
      <c r="G221">
        <v>5</v>
      </c>
      <c r="H221" t="s">
        <v>51</v>
      </c>
      <c r="I221" t="s">
        <v>27</v>
      </c>
      <c r="J221" t="s">
        <v>138</v>
      </c>
      <c r="K221">
        <v>70</v>
      </c>
      <c r="L221" s="2">
        <v>191903</v>
      </c>
      <c r="M221" s="2">
        <v>432125</v>
      </c>
      <c r="N221" s="2">
        <v>191682</v>
      </c>
      <c r="O221" s="2">
        <v>432095</v>
      </c>
      <c r="P221" t="s">
        <v>28</v>
      </c>
      <c r="Q221" t="s">
        <v>36</v>
      </c>
      <c r="R221" t="s">
        <v>36</v>
      </c>
      <c r="S221" t="s">
        <v>36</v>
      </c>
      <c r="T221" t="s">
        <v>37</v>
      </c>
      <c r="V221">
        <v>2</v>
      </c>
    </row>
    <row r="222" spans="1:23" x14ac:dyDescent="0.25">
      <c r="A222">
        <v>24</v>
      </c>
      <c r="B222">
        <v>6</v>
      </c>
      <c r="C222">
        <v>2024</v>
      </c>
      <c r="D222" s="1">
        <v>45467</v>
      </c>
      <c r="E222" t="s">
        <v>67</v>
      </c>
      <c r="F222" t="s">
        <v>68</v>
      </c>
      <c r="G222">
        <v>5</v>
      </c>
      <c r="H222" t="s">
        <v>51</v>
      </c>
      <c r="I222" t="s">
        <v>27</v>
      </c>
      <c r="J222" t="s">
        <v>138</v>
      </c>
      <c r="K222">
        <v>70</v>
      </c>
      <c r="L222" s="2">
        <v>191903</v>
      </c>
      <c r="M222" s="2">
        <v>432125</v>
      </c>
      <c r="N222" s="2">
        <v>191682</v>
      </c>
      <c r="O222" s="2">
        <v>432095</v>
      </c>
      <c r="P222" t="s">
        <v>28</v>
      </c>
      <c r="Q222" t="s">
        <v>73</v>
      </c>
      <c r="R222" t="s">
        <v>73</v>
      </c>
      <c r="S222" t="s">
        <v>74</v>
      </c>
      <c r="T222" t="s">
        <v>75</v>
      </c>
      <c r="U222">
        <v>3</v>
      </c>
      <c r="V222">
        <v>1</v>
      </c>
      <c r="W222" t="s">
        <v>94</v>
      </c>
    </row>
    <row r="223" spans="1:23" x14ac:dyDescent="0.25">
      <c r="A223">
        <v>24</v>
      </c>
      <c r="B223">
        <v>6</v>
      </c>
      <c r="C223">
        <v>2024</v>
      </c>
      <c r="D223" s="1">
        <v>45467</v>
      </c>
      <c r="E223" t="s">
        <v>67</v>
      </c>
      <c r="F223" t="s">
        <v>68</v>
      </c>
      <c r="G223">
        <v>5</v>
      </c>
      <c r="H223" t="s">
        <v>51</v>
      </c>
      <c r="I223" t="s">
        <v>27</v>
      </c>
      <c r="J223" t="s">
        <v>138</v>
      </c>
      <c r="K223">
        <v>70</v>
      </c>
      <c r="L223" s="2">
        <v>191903</v>
      </c>
      <c r="M223" s="2">
        <v>432125</v>
      </c>
      <c r="N223" s="2">
        <v>191682</v>
      </c>
      <c r="O223" s="2">
        <v>432095</v>
      </c>
      <c r="P223" t="s">
        <v>28</v>
      </c>
      <c r="Q223" t="s">
        <v>38</v>
      </c>
      <c r="R223" t="s">
        <v>38</v>
      </c>
      <c r="S223" t="s">
        <v>39</v>
      </c>
      <c r="T223" t="s">
        <v>40</v>
      </c>
      <c r="V223">
        <v>3</v>
      </c>
    </row>
    <row r="224" spans="1:23" x14ac:dyDescent="0.25">
      <c r="A224">
        <v>25</v>
      </c>
      <c r="B224">
        <v>6</v>
      </c>
      <c r="C224">
        <v>2024</v>
      </c>
      <c r="D224" s="1">
        <v>45468</v>
      </c>
      <c r="E224" t="s">
        <v>59</v>
      </c>
      <c r="F224" t="s">
        <v>60</v>
      </c>
      <c r="G224">
        <v>1</v>
      </c>
      <c r="H224" t="s">
        <v>26</v>
      </c>
      <c r="I224" t="s">
        <v>27</v>
      </c>
      <c r="J224" t="s">
        <v>139</v>
      </c>
      <c r="K224">
        <v>120</v>
      </c>
      <c r="L224" s="2">
        <v>177078</v>
      </c>
      <c r="M224" s="2">
        <v>434094</v>
      </c>
      <c r="N224" s="2">
        <v>176901</v>
      </c>
      <c r="O224" s="2">
        <v>434124</v>
      </c>
      <c r="P224" t="s">
        <v>28</v>
      </c>
      <c r="Q224" t="s">
        <v>41</v>
      </c>
      <c r="R224" t="s">
        <v>41</v>
      </c>
      <c r="S224" t="s">
        <v>30</v>
      </c>
      <c r="T224" t="s">
        <v>42</v>
      </c>
      <c r="V224">
        <v>2</v>
      </c>
    </row>
    <row r="225" spans="1:22" x14ac:dyDescent="0.25">
      <c r="A225">
        <v>25</v>
      </c>
      <c r="B225">
        <v>6</v>
      </c>
      <c r="C225">
        <v>2024</v>
      </c>
      <c r="D225" s="1">
        <v>45468</v>
      </c>
      <c r="E225" t="s">
        <v>59</v>
      </c>
      <c r="F225" t="s">
        <v>60</v>
      </c>
      <c r="G225">
        <v>1</v>
      </c>
      <c r="H225" t="s">
        <v>26</v>
      </c>
      <c r="I225" t="s">
        <v>27</v>
      </c>
      <c r="J225" t="s">
        <v>139</v>
      </c>
      <c r="K225">
        <v>120</v>
      </c>
      <c r="L225" s="2">
        <v>177078</v>
      </c>
      <c r="M225" s="2">
        <v>434094</v>
      </c>
      <c r="N225" s="2">
        <v>176901</v>
      </c>
      <c r="O225" s="2">
        <v>434124</v>
      </c>
      <c r="P225" t="s">
        <v>28</v>
      </c>
      <c r="Q225" t="s">
        <v>43</v>
      </c>
      <c r="R225" t="s">
        <v>43</v>
      </c>
      <c r="S225" t="s">
        <v>44</v>
      </c>
      <c r="T225" t="s">
        <v>45</v>
      </c>
      <c r="V225">
        <v>1</v>
      </c>
    </row>
    <row r="226" spans="1:22" x14ac:dyDescent="0.25">
      <c r="A226">
        <v>25</v>
      </c>
      <c r="B226">
        <v>6</v>
      </c>
      <c r="C226">
        <v>2024</v>
      </c>
      <c r="D226" s="1">
        <v>45468</v>
      </c>
      <c r="E226" t="s">
        <v>59</v>
      </c>
      <c r="F226" t="s">
        <v>60</v>
      </c>
      <c r="G226">
        <v>1</v>
      </c>
      <c r="H226" t="s">
        <v>26</v>
      </c>
      <c r="I226" t="s">
        <v>27</v>
      </c>
      <c r="J226" t="s">
        <v>139</v>
      </c>
      <c r="K226">
        <v>120</v>
      </c>
      <c r="L226" s="2">
        <v>177078</v>
      </c>
      <c r="M226" s="2">
        <v>434094</v>
      </c>
      <c r="N226" s="2">
        <v>176901</v>
      </c>
      <c r="O226" s="2">
        <v>434124</v>
      </c>
      <c r="P226" t="s">
        <v>28</v>
      </c>
      <c r="Q226" t="s">
        <v>36</v>
      </c>
      <c r="R226" t="s">
        <v>36</v>
      </c>
      <c r="S226" t="s">
        <v>36</v>
      </c>
      <c r="T226" t="s">
        <v>37</v>
      </c>
      <c r="V226">
        <v>1</v>
      </c>
    </row>
    <row r="227" spans="1:22" x14ac:dyDescent="0.25">
      <c r="A227">
        <v>25</v>
      </c>
      <c r="B227">
        <v>6</v>
      </c>
      <c r="C227">
        <v>2024</v>
      </c>
      <c r="D227" s="1">
        <v>45468</v>
      </c>
      <c r="E227" t="s">
        <v>59</v>
      </c>
      <c r="F227" t="s">
        <v>60</v>
      </c>
      <c r="G227">
        <v>1</v>
      </c>
      <c r="H227" t="s">
        <v>26</v>
      </c>
      <c r="I227" t="s">
        <v>27</v>
      </c>
      <c r="J227" t="s">
        <v>139</v>
      </c>
      <c r="K227">
        <v>120</v>
      </c>
      <c r="L227" s="2">
        <v>177078</v>
      </c>
      <c r="M227" s="2">
        <v>434094</v>
      </c>
      <c r="N227" s="2">
        <v>176901</v>
      </c>
      <c r="O227" s="2">
        <v>434124</v>
      </c>
      <c r="P227" t="s">
        <v>28</v>
      </c>
      <c r="Q227" t="s">
        <v>63</v>
      </c>
      <c r="R227" t="s">
        <v>63</v>
      </c>
      <c r="S227" t="s">
        <v>64</v>
      </c>
      <c r="T227" t="s">
        <v>65</v>
      </c>
      <c r="V227">
        <v>1</v>
      </c>
    </row>
    <row r="228" spans="1:22" x14ac:dyDescent="0.25">
      <c r="A228">
        <v>25</v>
      </c>
      <c r="B228">
        <v>6</v>
      </c>
      <c r="C228">
        <v>2024</v>
      </c>
      <c r="D228" s="1">
        <v>45468</v>
      </c>
      <c r="E228" t="s">
        <v>59</v>
      </c>
      <c r="F228" t="s">
        <v>60</v>
      </c>
      <c r="G228">
        <v>1</v>
      </c>
      <c r="H228" t="s">
        <v>26</v>
      </c>
      <c r="I228" t="s">
        <v>27</v>
      </c>
      <c r="J228" t="s">
        <v>139</v>
      </c>
      <c r="K228">
        <v>120</v>
      </c>
      <c r="L228" s="2">
        <v>177078</v>
      </c>
      <c r="M228" s="2">
        <v>434094</v>
      </c>
      <c r="N228" s="2">
        <v>176901</v>
      </c>
      <c r="O228" s="2">
        <v>434124</v>
      </c>
      <c r="P228" t="s">
        <v>28</v>
      </c>
      <c r="Q228" t="s">
        <v>38</v>
      </c>
      <c r="R228" t="s">
        <v>38</v>
      </c>
      <c r="S228" t="s">
        <v>39</v>
      </c>
      <c r="T228" t="s">
        <v>40</v>
      </c>
      <c r="V228">
        <v>2</v>
      </c>
    </row>
    <row r="229" spans="1:22" x14ac:dyDescent="0.25">
      <c r="A229">
        <v>25</v>
      </c>
      <c r="B229">
        <v>6</v>
      </c>
      <c r="C229">
        <v>2024</v>
      </c>
      <c r="D229" s="1">
        <v>45468</v>
      </c>
      <c r="E229" t="s">
        <v>59</v>
      </c>
      <c r="F229" t="s">
        <v>60</v>
      </c>
      <c r="G229">
        <v>1</v>
      </c>
      <c r="H229" t="s">
        <v>26</v>
      </c>
      <c r="I229" t="s">
        <v>27</v>
      </c>
      <c r="J229" t="s">
        <v>138</v>
      </c>
      <c r="K229">
        <v>70</v>
      </c>
      <c r="L229" s="2">
        <v>177079</v>
      </c>
      <c r="M229" s="2">
        <v>434103</v>
      </c>
      <c r="N229" s="2">
        <v>176906</v>
      </c>
      <c r="O229" s="2">
        <v>434131</v>
      </c>
      <c r="P229" t="s">
        <v>28</v>
      </c>
      <c r="Q229" t="s">
        <v>29</v>
      </c>
      <c r="R229" t="s">
        <v>29</v>
      </c>
      <c r="S229" t="s">
        <v>30</v>
      </c>
      <c r="T229" t="s">
        <v>31</v>
      </c>
      <c r="V229">
        <v>1</v>
      </c>
    </row>
    <row r="230" spans="1:22" x14ac:dyDescent="0.25">
      <c r="A230">
        <v>25</v>
      </c>
      <c r="B230">
        <v>6</v>
      </c>
      <c r="C230">
        <v>2024</v>
      </c>
      <c r="D230" s="1">
        <v>45468</v>
      </c>
      <c r="E230" t="s">
        <v>59</v>
      </c>
      <c r="F230" t="s">
        <v>60</v>
      </c>
      <c r="G230">
        <v>1</v>
      </c>
      <c r="H230" t="s">
        <v>26</v>
      </c>
      <c r="I230" t="s">
        <v>27</v>
      </c>
      <c r="J230" t="s">
        <v>138</v>
      </c>
      <c r="K230">
        <v>70</v>
      </c>
      <c r="L230" s="2">
        <v>177079</v>
      </c>
      <c r="M230" s="2">
        <v>434103</v>
      </c>
      <c r="N230" s="2">
        <v>176906</v>
      </c>
      <c r="O230" s="2">
        <v>434131</v>
      </c>
      <c r="P230" t="s">
        <v>28</v>
      </c>
      <c r="Q230" t="s">
        <v>41</v>
      </c>
      <c r="R230" t="s">
        <v>41</v>
      </c>
      <c r="S230" t="s">
        <v>30</v>
      </c>
      <c r="T230" t="s">
        <v>42</v>
      </c>
      <c r="V230">
        <v>2</v>
      </c>
    </row>
    <row r="231" spans="1:22" x14ac:dyDescent="0.25">
      <c r="A231">
        <v>25</v>
      </c>
      <c r="B231">
        <v>6</v>
      </c>
      <c r="C231">
        <v>2024</v>
      </c>
      <c r="D231" s="1">
        <v>45468</v>
      </c>
      <c r="E231" t="s">
        <v>59</v>
      </c>
      <c r="F231" t="s">
        <v>60</v>
      </c>
      <c r="G231">
        <v>1</v>
      </c>
      <c r="H231" t="s">
        <v>26</v>
      </c>
      <c r="I231" t="s">
        <v>27</v>
      </c>
      <c r="J231" t="s">
        <v>138</v>
      </c>
      <c r="K231">
        <v>70</v>
      </c>
      <c r="L231" s="2">
        <v>177079</v>
      </c>
      <c r="M231" s="2">
        <v>434103</v>
      </c>
      <c r="N231" s="2">
        <v>176906</v>
      </c>
      <c r="O231" s="2">
        <v>434131</v>
      </c>
      <c r="P231" t="s">
        <v>28</v>
      </c>
      <c r="Q231" t="s">
        <v>43</v>
      </c>
      <c r="R231" t="s">
        <v>43</v>
      </c>
      <c r="S231" t="s">
        <v>44</v>
      </c>
      <c r="T231" t="s">
        <v>45</v>
      </c>
      <c r="V231">
        <v>1</v>
      </c>
    </row>
    <row r="232" spans="1:22" x14ac:dyDescent="0.25">
      <c r="A232">
        <v>25</v>
      </c>
      <c r="B232">
        <v>6</v>
      </c>
      <c r="C232">
        <v>2024</v>
      </c>
      <c r="D232" s="1">
        <v>45468</v>
      </c>
      <c r="E232" t="s">
        <v>59</v>
      </c>
      <c r="F232" t="s">
        <v>60</v>
      </c>
      <c r="G232">
        <v>1</v>
      </c>
      <c r="H232" t="s">
        <v>26</v>
      </c>
      <c r="I232" t="s">
        <v>27</v>
      </c>
      <c r="J232" t="s">
        <v>138</v>
      </c>
      <c r="K232">
        <v>70</v>
      </c>
      <c r="L232" s="2">
        <v>177079</v>
      </c>
      <c r="M232" s="2">
        <v>434103</v>
      </c>
      <c r="N232" s="2">
        <v>176906</v>
      </c>
      <c r="O232" s="2">
        <v>434131</v>
      </c>
      <c r="P232" t="s">
        <v>28</v>
      </c>
      <c r="Q232" t="s">
        <v>38</v>
      </c>
      <c r="R232" t="s">
        <v>38</v>
      </c>
      <c r="S232" t="s">
        <v>39</v>
      </c>
      <c r="T232" t="s">
        <v>40</v>
      </c>
      <c r="V232">
        <v>2</v>
      </c>
    </row>
    <row r="233" spans="1:22" x14ac:dyDescent="0.25">
      <c r="A233">
        <v>25</v>
      </c>
      <c r="B233">
        <v>6</v>
      </c>
      <c r="C233">
        <v>2024</v>
      </c>
      <c r="D233" s="1">
        <v>45468</v>
      </c>
      <c r="E233" t="s">
        <v>59</v>
      </c>
      <c r="F233" t="s">
        <v>60</v>
      </c>
      <c r="G233">
        <v>2</v>
      </c>
      <c r="H233" t="s">
        <v>50</v>
      </c>
      <c r="I233" t="s">
        <v>27</v>
      </c>
      <c r="J233" t="s">
        <v>139</v>
      </c>
      <c r="K233">
        <v>120</v>
      </c>
      <c r="L233" s="2">
        <v>176881</v>
      </c>
      <c r="M233" s="2">
        <v>434157</v>
      </c>
      <c r="N233" s="2">
        <v>176705</v>
      </c>
      <c r="O233" s="2">
        <v>434181</v>
      </c>
      <c r="P233" t="s">
        <v>28</v>
      </c>
      <c r="Q233" t="s">
        <v>29</v>
      </c>
      <c r="R233" t="s">
        <v>29</v>
      </c>
      <c r="S233" t="s">
        <v>30</v>
      </c>
      <c r="T233" t="s">
        <v>31</v>
      </c>
      <c r="V233">
        <v>1</v>
      </c>
    </row>
    <row r="234" spans="1:22" x14ac:dyDescent="0.25">
      <c r="A234">
        <v>25</v>
      </c>
      <c r="B234">
        <v>6</v>
      </c>
      <c r="C234">
        <v>2024</v>
      </c>
      <c r="D234" s="1">
        <v>45468</v>
      </c>
      <c r="E234" t="s">
        <v>59</v>
      </c>
      <c r="F234" t="s">
        <v>60</v>
      </c>
      <c r="G234">
        <v>2</v>
      </c>
      <c r="H234" t="s">
        <v>50</v>
      </c>
      <c r="I234" t="s">
        <v>27</v>
      </c>
      <c r="J234" t="s">
        <v>139</v>
      </c>
      <c r="K234">
        <v>120</v>
      </c>
      <c r="L234" s="2">
        <v>176881</v>
      </c>
      <c r="M234" s="2">
        <v>434157</v>
      </c>
      <c r="N234" s="2">
        <v>176705</v>
      </c>
      <c r="O234" s="2">
        <v>434181</v>
      </c>
      <c r="P234" t="s">
        <v>28</v>
      </c>
      <c r="Q234" t="s">
        <v>41</v>
      </c>
      <c r="R234" t="s">
        <v>41</v>
      </c>
      <c r="S234" t="s">
        <v>30</v>
      </c>
      <c r="T234" t="s">
        <v>42</v>
      </c>
      <c r="V234">
        <v>3</v>
      </c>
    </row>
    <row r="235" spans="1:22" x14ac:dyDescent="0.25">
      <c r="A235">
        <v>25</v>
      </c>
      <c r="B235">
        <v>6</v>
      </c>
      <c r="C235">
        <v>2024</v>
      </c>
      <c r="D235" s="1">
        <v>45468</v>
      </c>
      <c r="E235" t="s">
        <v>59</v>
      </c>
      <c r="F235" t="s">
        <v>60</v>
      </c>
      <c r="G235">
        <v>2</v>
      </c>
      <c r="H235" t="s">
        <v>50</v>
      </c>
      <c r="I235" t="s">
        <v>27</v>
      </c>
      <c r="J235" t="s">
        <v>139</v>
      </c>
      <c r="K235">
        <v>120</v>
      </c>
      <c r="L235" s="2">
        <v>176881</v>
      </c>
      <c r="M235" s="2">
        <v>434157</v>
      </c>
      <c r="N235" s="2">
        <v>176705</v>
      </c>
      <c r="O235" s="2">
        <v>434181</v>
      </c>
      <c r="P235" t="s">
        <v>28</v>
      </c>
      <c r="Q235" t="s">
        <v>43</v>
      </c>
      <c r="R235" t="s">
        <v>43</v>
      </c>
      <c r="S235" t="s">
        <v>44</v>
      </c>
      <c r="T235" t="s">
        <v>45</v>
      </c>
      <c r="V235">
        <v>1</v>
      </c>
    </row>
    <row r="236" spans="1:22" x14ac:dyDescent="0.25">
      <c r="A236">
        <v>25</v>
      </c>
      <c r="B236">
        <v>6</v>
      </c>
      <c r="C236">
        <v>2024</v>
      </c>
      <c r="D236" s="1">
        <v>45468</v>
      </c>
      <c r="E236" t="s">
        <v>59</v>
      </c>
      <c r="F236" t="s">
        <v>60</v>
      </c>
      <c r="G236">
        <v>2</v>
      </c>
      <c r="H236" t="s">
        <v>50</v>
      </c>
      <c r="I236" t="s">
        <v>27</v>
      </c>
      <c r="J236" t="s">
        <v>139</v>
      </c>
      <c r="K236">
        <v>120</v>
      </c>
      <c r="L236" s="2">
        <v>176881</v>
      </c>
      <c r="M236" s="2">
        <v>434157</v>
      </c>
      <c r="N236" s="2">
        <v>176705</v>
      </c>
      <c r="O236" s="2">
        <v>434181</v>
      </c>
      <c r="P236" t="s">
        <v>28</v>
      </c>
      <c r="Q236" t="s">
        <v>38</v>
      </c>
      <c r="R236" t="s">
        <v>38</v>
      </c>
      <c r="S236" t="s">
        <v>39</v>
      </c>
      <c r="T236" t="s">
        <v>40</v>
      </c>
      <c r="V236">
        <v>1</v>
      </c>
    </row>
    <row r="237" spans="1:22" x14ac:dyDescent="0.25">
      <c r="A237">
        <v>25</v>
      </c>
      <c r="B237">
        <v>6</v>
      </c>
      <c r="C237">
        <v>2024</v>
      </c>
      <c r="D237" s="1">
        <v>45468</v>
      </c>
      <c r="E237" t="s">
        <v>59</v>
      </c>
      <c r="F237" t="s">
        <v>60</v>
      </c>
      <c r="G237">
        <v>2</v>
      </c>
      <c r="H237" t="s">
        <v>50</v>
      </c>
      <c r="I237" t="s">
        <v>27</v>
      </c>
      <c r="J237" t="s">
        <v>138</v>
      </c>
      <c r="K237">
        <v>70</v>
      </c>
      <c r="L237" s="2">
        <v>176883</v>
      </c>
      <c r="M237" s="2">
        <v>434166</v>
      </c>
      <c r="N237" s="2">
        <v>176710</v>
      </c>
      <c r="O237" s="2">
        <v>434189</v>
      </c>
      <c r="P237" t="s">
        <v>28</v>
      </c>
      <c r="Q237" t="s">
        <v>29</v>
      </c>
      <c r="R237" t="s">
        <v>29</v>
      </c>
      <c r="S237" t="s">
        <v>30</v>
      </c>
      <c r="T237" t="s">
        <v>31</v>
      </c>
      <c r="V237">
        <v>2</v>
      </c>
    </row>
    <row r="238" spans="1:22" x14ac:dyDescent="0.25">
      <c r="A238">
        <v>25</v>
      </c>
      <c r="B238">
        <v>6</v>
      </c>
      <c r="C238">
        <v>2024</v>
      </c>
      <c r="D238" s="1">
        <v>45468</v>
      </c>
      <c r="E238" t="s">
        <v>59</v>
      </c>
      <c r="F238" t="s">
        <v>60</v>
      </c>
      <c r="G238">
        <v>2</v>
      </c>
      <c r="H238" t="s">
        <v>50</v>
      </c>
      <c r="I238" t="s">
        <v>27</v>
      </c>
      <c r="J238" t="s">
        <v>138</v>
      </c>
      <c r="K238">
        <v>70</v>
      </c>
      <c r="L238" s="2">
        <v>176883</v>
      </c>
      <c r="M238" s="2">
        <v>434166</v>
      </c>
      <c r="N238" s="2">
        <v>176710</v>
      </c>
      <c r="O238" s="2">
        <v>434189</v>
      </c>
      <c r="P238" t="s">
        <v>28</v>
      </c>
      <c r="Q238" t="s">
        <v>41</v>
      </c>
      <c r="R238" t="s">
        <v>41</v>
      </c>
      <c r="S238" t="s">
        <v>30</v>
      </c>
      <c r="T238" t="s">
        <v>42</v>
      </c>
      <c r="V238">
        <v>2</v>
      </c>
    </row>
    <row r="239" spans="1:22" x14ac:dyDescent="0.25">
      <c r="A239">
        <v>25</v>
      </c>
      <c r="B239">
        <v>6</v>
      </c>
      <c r="C239">
        <v>2024</v>
      </c>
      <c r="D239" s="1">
        <v>45468</v>
      </c>
      <c r="E239" t="s">
        <v>59</v>
      </c>
      <c r="F239" t="s">
        <v>60</v>
      </c>
      <c r="G239">
        <v>2</v>
      </c>
      <c r="H239" t="s">
        <v>50</v>
      </c>
      <c r="I239" t="s">
        <v>27</v>
      </c>
      <c r="J239" t="s">
        <v>138</v>
      </c>
      <c r="K239">
        <v>70</v>
      </c>
      <c r="L239" s="2">
        <v>176883</v>
      </c>
      <c r="M239" s="2">
        <v>434166</v>
      </c>
      <c r="N239" s="2">
        <v>176710</v>
      </c>
      <c r="O239" s="2">
        <v>434189</v>
      </c>
      <c r="P239" t="s">
        <v>28</v>
      </c>
      <c r="Q239" t="s">
        <v>38</v>
      </c>
      <c r="R239" t="s">
        <v>38</v>
      </c>
      <c r="S239" t="s">
        <v>39</v>
      </c>
      <c r="T239" t="s">
        <v>40</v>
      </c>
      <c r="V239">
        <v>1</v>
      </c>
    </row>
    <row r="240" spans="1:22" x14ac:dyDescent="0.25">
      <c r="A240">
        <v>25</v>
      </c>
      <c r="B240">
        <v>6</v>
      </c>
      <c r="C240">
        <v>2024</v>
      </c>
      <c r="D240" s="1">
        <v>45468</v>
      </c>
      <c r="E240" t="s">
        <v>59</v>
      </c>
      <c r="F240" t="s">
        <v>60</v>
      </c>
      <c r="G240">
        <v>3</v>
      </c>
      <c r="H240" t="s">
        <v>50</v>
      </c>
      <c r="I240" t="s">
        <v>27</v>
      </c>
      <c r="J240" t="s">
        <v>139</v>
      </c>
      <c r="K240">
        <v>120</v>
      </c>
      <c r="L240" s="2">
        <v>176681</v>
      </c>
      <c r="M240" s="2">
        <v>434210</v>
      </c>
      <c r="N240" s="2">
        <v>176515</v>
      </c>
      <c r="O240" s="2">
        <v>434229</v>
      </c>
      <c r="P240" t="s">
        <v>28</v>
      </c>
      <c r="Q240" t="s">
        <v>29</v>
      </c>
      <c r="R240" t="s">
        <v>29</v>
      </c>
      <c r="S240" t="s">
        <v>30</v>
      </c>
      <c r="T240" t="s">
        <v>31</v>
      </c>
      <c r="V240">
        <v>1</v>
      </c>
    </row>
    <row r="241" spans="1:23" x14ac:dyDescent="0.25">
      <c r="A241">
        <v>25</v>
      </c>
      <c r="B241">
        <v>6</v>
      </c>
      <c r="C241">
        <v>2024</v>
      </c>
      <c r="D241" s="1">
        <v>45468</v>
      </c>
      <c r="E241" t="s">
        <v>59</v>
      </c>
      <c r="F241" t="s">
        <v>60</v>
      </c>
      <c r="G241">
        <v>3</v>
      </c>
      <c r="H241" t="s">
        <v>50</v>
      </c>
      <c r="I241" t="s">
        <v>27</v>
      </c>
      <c r="J241" t="s">
        <v>139</v>
      </c>
      <c r="K241">
        <v>120</v>
      </c>
      <c r="L241" s="2">
        <v>176681</v>
      </c>
      <c r="M241" s="2">
        <v>434210</v>
      </c>
      <c r="N241" s="2">
        <v>176515</v>
      </c>
      <c r="O241" s="2">
        <v>434229</v>
      </c>
      <c r="P241" t="s">
        <v>28</v>
      </c>
      <c r="Q241" t="s">
        <v>41</v>
      </c>
      <c r="R241" t="s">
        <v>41</v>
      </c>
      <c r="S241" t="s">
        <v>30</v>
      </c>
      <c r="T241" t="s">
        <v>42</v>
      </c>
      <c r="V241">
        <v>2</v>
      </c>
    </row>
    <row r="242" spans="1:23" x14ac:dyDescent="0.25">
      <c r="A242">
        <v>25</v>
      </c>
      <c r="B242">
        <v>6</v>
      </c>
      <c r="C242">
        <v>2024</v>
      </c>
      <c r="D242" s="1">
        <v>45468</v>
      </c>
      <c r="E242" t="s">
        <v>59</v>
      </c>
      <c r="F242" t="s">
        <v>60</v>
      </c>
      <c r="G242">
        <v>3</v>
      </c>
      <c r="H242" t="s">
        <v>50</v>
      </c>
      <c r="I242" t="s">
        <v>27</v>
      </c>
      <c r="J242" t="s">
        <v>139</v>
      </c>
      <c r="K242">
        <v>120</v>
      </c>
      <c r="L242" s="2">
        <v>176681</v>
      </c>
      <c r="M242" s="2">
        <v>434210</v>
      </c>
      <c r="N242" s="2">
        <v>176515</v>
      </c>
      <c r="O242" s="2">
        <v>434229</v>
      </c>
      <c r="P242" t="s">
        <v>28</v>
      </c>
      <c r="Q242" t="s">
        <v>43</v>
      </c>
      <c r="R242" t="s">
        <v>43</v>
      </c>
      <c r="S242" t="s">
        <v>44</v>
      </c>
      <c r="T242" t="s">
        <v>45</v>
      </c>
      <c r="V242">
        <v>1</v>
      </c>
    </row>
    <row r="243" spans="1:23" x14ac:dyDescent="0.25">
      <c r="A243">
        <v>25</v>
      </c>
      <c r="B243">
        <v>6</v>
      </c>
      <c r="C243">
        <v>2024</v>
      </c>
      <c r="D243" s="1">
        <v>45468</v>
      </c>
      <c r="E243" t="s">
        <v>59</v>
      </c>
      <c r="F243" t="s">
        <v>60</v>
      </c>
      <c r="G243">
        <v>3</v>
      </c>
      <c r="H243" t="s">
        <v>50</v>
      </c>
      <c r="I243" t="s">
        <v>27</v>
      </c>
      <c r="J243" t="s">
        <v>139</v>
      </c>
      <c r="K243">
        <v>120</v>
      </c>
      <c r="L243" s="2">
        <v>176681</v>
      </c>
      <c r="M243" s="2">
        <v>434210</v>
      </c>
      <c r="N243" s="2">
        <v>176515</v>
      </c>
      <c r="O243" s="2">
        <v>434229</v>
      </c>
      <c r="P243" t="s">
        <v>28</v>
      </c>
      <c r="Q243" t="s">
        <v>46</v>
      </c>
      <c r="R243" t="s">
        <v>47</v>
      </c>
      <c r="S243" t="s">
        <v>48</v>
      </c>
      <c r="T243" t="s">
        <v>49</v>
      </c>
      <c r="V243">
        <v>1</v>
      </c>
    </row>
    <row r="244" spans="1:23" x14ac:dyDescent="0.25">
      <c r="A244">
        <v>25</v>
      </c>
      <c r="B244">
        <v>6</v>
      </c>
      <c r="C244">
        <v>2024</v>
      </c>
      <c r="D244" s="1">
        <v>45468</v>
      </c>
      <c r="E244" t="s">
        <v>59</v>
      </c>
      <c r="F244" t="s">
        <v>60</v>
      </c>
      <c r="G244">
        <v>3</v>
      </c>
      <c r="H244" t="s">
        <v>50</v>
      </c>
      <c r="I244" t="s">
        <v>27</v>
      </c>
      <c r="J244" t="s">
        <v>139</v>
      </c>
      <c r="K244">
        <v>120</v>
      </c>
      <c r="L244" s="2">
        <v>176681</v>
      </c>
      <c r="M244" s="2">
        <v>434210</v>
      </c>
      <c r="N244" s="2">
        <v>176515</v>
      </c>
      <c r="O244" s="2">
        <v>434229</v>
      </c>
      <c r="P244" t="s">
        <v>28</v>
      </c>
      <c r="Q244" t="s">
        <v>36</v>
      </c>
      <c r="R244" t="s">
        <v>36</v>
      </c>
      <c r="S244" t="s">
        <v>36</v>
      </c>
      <c r="T244" t="s">
        <v>37</v>
      </c>
      <c r="V244">
        <v>2</v>
      </c>
    </row>
    <row r="245" spans="1:23" x14ac:dyDescent="0.25">
      <c r="A245">
        <v>25</v>
      </c>
      <c r="B245">
        <v>6</v>
      </c>
      <c r="C245">
        <v>2024</v>
      </c>
      <c r="D245" s="1">
        <v>45468</v>
      </c>
      <c r="E245" t="s">
        <v>59</v>
      </c>
      <c r="F245" t="s">
        <v>60</v>
      </c>
      <c r="G245">
        <v>3</v>
      </c>
      <c r="H245" t="s">
        <v>50</v>
      </c>
      <c r="I245" t="s">
        <v>27</v>
      </c>
      <c r="J245" t="s">
        <v>139</v>
      </c>
      <c r="K245">
        <v>120</v>
      </c>
      <c r="L245" s="2">
        <v>176681</v>
      </c>
      <c r="M245" s="2">
        <v>434210</v>
      </c>
      <c r="N245" s="2">
        <v>176515</v>
      </c>
      <c r="O245" s="2">
        <v>434229</v>
      </c>
      <c r="P245" t="s">
        <v>28</v>
      </c>
      <c r="Q245" t="s">
        <v>38</v>
      </c>
      <c r="R245" t="s">
        <v>38</v>
      </c>
      <c r="S245" t="s">
        <v>39</v>
      </c>
      <c r="T245" t="s">
        <v>40</v>
      </c>
      <c r="V245">
        <v>2</v>
      </c>
    </row>
    <row r="246" spans="1:23" x14ac:dyDescent="0.25">
      <c r="A246">
        <v>25</v>
      </c>
      <c r="B246">
        <v>6</v>
      </c>
      <c r="C246">
        <v>2024</v>
      </c>
      <c r="D246" s="1">
        <v>45468</v>
      </c>
      <c r="E246" t="s">
        <v>59</v>
      </c>
      <c r="F246" t="s">
        <v>60</v>
      </c>
      <c r="G246">
        <v>3</v>
      </c>
      <c r="H246" t="s">
        <v>50</v>
      </c>
      <c r="I246" t="s">
        <v>27</v>
      </c>
      <c r="J246" t="s">
        <v>138</v>
      </c>
      <c r="K246">
        <v>70</v>
      </c>
      <c r="L246" s="2">
        <v>176686</v>
      </c>
      <c r="M246" s="2">
        <v>434217</v>
      </c>
      <c r="N246" s="2">
        <v>176515</v>
      </c>
      <c r="O246" s="2">
        <v>434238</v>
      </c>
      <c r="P246" t="s">
        <v>28</v>
      </c>
      <c r="Q246" t="s">
        <v>41</v>
      </c>
      <c r="R246" t="s">
        <v>41</v>
      </c>
      <c r="S246" t="s">
        <v>30</v>
      </c>
      <c r="T246" t="s">
        <v>42</v>
      </c>
      <c r="V246">
        <v>2</v>
      </c>
    </row>
    <row r="247" spans="1:23" x14ac:dyDescent="0.25">
      <c r="A247">
        <v>25</v>
      </c>
      <c r="B247">
        <v>6</v>
      </c>
      <c r="C247">
        <v>2024</v>
      </c>
      <c r="D247" s="1">
        <v>45468</v>
      </c>
      <c r="E247" t="s">
        <v>59</v>
      </c>
      <c r="F247" t="s">
        <v>60</v>
      </c>
      <c r="G247">
        <v>3</v>
      </c>
      <c r="H247" t="s">
        <v>50</v>
      </c>
      <c r="I247" t="s">
        <v>27</v>
      </c>
      <c r="J247" t="s">
        <v>138</v>
      </c>
      <c r="K247">
        <v>70</v>
      </c>
      <c r="L247" s="2">
        <v>176686</v>
      </c>
      <c r="M247" s="2">
        <v>434217</v>
      </c>
      <c r="N247" s="2">
        <v>176515</v>
      </c>
      <c r="O247" s="2">
        <v>434238</v>
      </c>
      <c r="P247" t="s">
        <v>28</v>
      </c>
      <c r="Q247" t="s">
        <v>36</v>
      </c>
      <c r="R247" t="s">
        <v>36</v>
      </c>
      <c r="S247" t="s">
        <v>36</v>
      </c>
      <c r="T247" t="s">
        <v>37</v>
      </c>
      <c r="V247">
        <v>2</v>
      </c>
    </row>
    <row r="248" spans="1:23" x14ac:dyDescent="0.25">
      <c r="A248">
        <v>25</v>
      </c>
      <c r="B248">
        <v>6</v>
      </c>
      <c r="C248">
        <v>2024</v>
      </c>
      <c r="D248" s="1">
        <v>45468</v>
      </c>
      <c r="E248" t="s">
        <v>59</v>
      </c>
      <c r="F248" t="s">
        <v>60</v>
      </c>
      <c r="G248">
        <v>3</v>
      </c>
      <c r="H248" t="s">
        <v>50</v>
      </c>
      <c r="I248" t="s">
        <v>27</v>
      </c>
      <c r="J248" t="s">
        <v>138</v>
      </c>
      <c r="K248">
        <v>70</v>
      </c>
      <c r="L248" s="2">
        <v>176686</v>
      </c>
      <c r="M248" s="2">
        <v>434217</v>
      </c>
      <c r="N248" s="2">
        <v>176515</v>
      </c>
      <c r="O248" s="2">
        <v>434238</v>
      </c>
      <c r="P248" t="s">
        <v>28</v>
      </c>
      <c r="Q248" t="s">
        <v>38</v>
      </c>
      <c r="R248" t="s">
        <v>38</v>
      </c>
      <c r="S248" t="s">
        <v>39</v>
      </c>
      <c r="T248" t="s">
        <v>40</v>
      </c>
      <c r="V248">
        <v>2</v>
      </c>
    </row>
    <row r="249" spans="1:23" x14ac:dyDescent="0.25">
      <c r="A249">
        <v>25</v>
      </c>
      <c r="B249">
        <v>6</v>
      </c>
      <c r="C249">
        <v>2024</v>
      </c>
      <c r="D249" s="1">
        <v>45468</v>
      </c>
      <c r="E249" t="s">
        <v>59</v>
      </c>
      <c r="F249" t="s">
        <v>60</v>
      </c>
      <c r="G249">
        <v>4</v>
      </c>
      <c r="H249" t="s">
        <v>50</v>
      </c>
      <c r="I249" t="s">
        <v>27</v>
      </c>
      <c r="J249" t="s">
        <v>139</v>
      </c>
      <c r="K249">
        <v>120</v>
      </c>
      <c r="L249" s="2">
        <v>176494</v>
      </c>
      <c r="M249" s="2">
        <v>434272</v>
      </c>
      <c r="N249" s="2">
        <v>176323</v>
      </c>
      <c r="O249" s="2">
        <v>434301</v>
      </c>
      <c r="P249" t="s">
        <v>28</v>
      </c>
      <c r="Q249" t="s">
        <v>29</v>
      </c>
      <c r="R249" t="s">
        <v>29</v>
      </c>
      <c r="S249" t="s">
        <v>30</v>
      </c>
      <c r="T249" t="s">
        <v>31</v>
      </c>
      <c r="V249">
        <v>2</v>
      </c>
    </row>
    <row r="250" spans="1:23" x14ac:dyDescent="0.25">
      <c r="A250">
        <v>25</v>
      </c>
      <c r="B250">
        <v>6</v>
      </c>
      <c r="C250">
        <v>2024</v>
      </c>
      <c r="D250" s="1">
        <v>45468</v>
      </c>
      <c r="E250" t="s">
        <v>59</v>
      </c>
      <c r="F250" t="s">
        <v>60</v>
      </c>
      <c r="G250">
        <v>4</v>
      </c>
      <c r="H250" t="s">
        <v>50</v>
      </c>
      <c r="I250" t="s">
        <v>27</v>
      </c>
      <c r="J250" t="s">
        <v>139</v>
      </c>
      <c r="K250">
        <v>120</v>
      </c>
      <c r="L250" s="2">
        <v>176494</v>
      </c>
      <c r="M250" s="2">
        <v>434272</v>
      </c>
      <c r="N250" s="2">
        <v>176323</v>
      </c>
      <c r="O250" s="2">
        <v>434301</v>
      </c>
      <c r="P250" t="s">
        <v>28</v>
      </c>
      <c r="Q250" t="s">
        <v>41</v>
      </c>
      <c r="R250" t="s">
        <v>41</v>
      </c>
      <c r="S250" t="s">
        <v>30</v>
      </c>
      <c r="T250" t="s">
        <v>42</v>
      </c>
      <c r="V250">
        <v>3</v>
      </c>
    </row>
    <row r="251" spans="1:23" x14ac:dyDescent="0.25">
      <c r="A251">
        <v>25</v>
      </c>
      <c r="B251">
        <v>6</v>
      </c>
      <c r="C251">
        <v>2024</v>
      </c>
      <c r="D251" s="1">
        <v>45468</v>
      </c>
      <c r="E251" t="s">
        <v>59</v>
      </c>
      <c r="F251" t="s">
        <v>60</v>
      </c>
      <c r="G251">
        <v>4</v>
      </c>
      <c r="H251" t="s">
        <v>50</v>
      </c>
      <c r="I251" t="s">
        <v>27</v>
      </c>
      <c r="J251" t="s">
        <v>139</v>
      </c>
      <c r="K251">
        <v>120</v>
      </c>
      <c r="L251" s="2">
        <v>176494</v>
      </c>
      <c r="M251" s="2">
        <v>434272</v>
      </c>
      <c r="N251" s="2">
        <v>176323</v>
      </c>
      <c r="O251" s="2">
        <v>434301</v>
      </c>
      <c r="P251" t="s">
        <v>28</v>
      </c>
      <c r="Q251" t="s">
        <v>43</v>
      </c>
      <c r="R251" t="s">
        <v>43</v>
      </c>
      <c r="S251" t="s">
        <v>44</v>
      </c>
      <c r="T251" t="s">
        <v>45</v>
      </c>
      <c r="V251">
        <v>1</v>
      </c>
    </row>
    <row r="252" spans="1:23" x14ac:dyDescent="0.25">
      <c r="A252">
        <v>25</v>
      </c>
      <c r="B252">
        <v>6</v>
      </c>
      <c r="C252">
        <v>2024</v>
      </c>
      <c r="D252" s="1">
        <v>45468</v>
      </c>
      <c r="E252" t="s">
        <v>59</v>
      </c>
      <c r="F252" t="s">
        <v>60</v>
      </c>
      <c r="G252">
        <v>4</v>
      </c>
      <c r="H252" t="s">
        <v>50</v>
      </c>
      <c r="I252" t="s">
        <v>27</v>
      </c>
      <c r="J252" t="s">
        <v>139</v>
      </c>
      <c r="K252">
        <v>120</v>
      </c>
      <c r="L252" s="2">
        <v>176494</v>
      </c>
      <c r="M252" s="2">
        <v>434272</v>
      </c>
      <c r="N252" s="2">
        <v>176323</v>
      </c>
      <c r="O252" s="2">
        <v>434301</v>
      </c>
      <c r="P252" t="s">
        <v>28</v>
      </c>
      <c r="Q252" t="s">
        <v>46</v>
      </c>
      <c r="R252" t="s">
        <v>47</v>
      </c>
      <c r="S252" t="s">
        <v>48</v>
      </c>
      <c r="T252" t="s">
        <v>49</v>
      </c>
      <c r="V252">
        <v>1</v>
      </c>
    </row>
    <row r="253" spans="1:23" x14ac:dyDescent="0.25">
      <c r="A253">
        <v>25</v>
      </c>
      <c r="B253">
        <v>6</v>
      </c>
      <c r="C253">
        <v>2024</v>
      </c>
      <c r="D253" s="1">
        <v>45468</v>
      </c>
      <c r="E253" t="s">
        <v>59</v>
      </c>
      <c r="F253" t="s">
        <v>60</v>
      </c>
      <c r="G253">
        <v>4</v>
      </c>
      <c r="H253" t="s">
        <v>50</v>
      </c>
      <c r="I253" t="s">
        <v>27</v>
      </c>
      <c r="J253" t="s">
        <v>139</v>
      </c>
      <c r="K253">
        <v>120</v>
      </c>
      <c r="L253" s="2">
        <v>176494</v>
      </c>
      <c r="M253" s="2">
        <v>434272</v>
      </c>
      <c r="N253" s="2">
        <v>176323</v>
      </c>
      <c r="O253" s="2">
        <v>434301</v>
      </c>
      <c r="P253" t="s">
        <v>28</v>
      </c>
      <c r="Q253" t="s">
        <v>36</v>
      </c>
      <c r="R253" t="s">
        <v>36</v>
      </c>
      <c r="S253" t="s">
        <v>36</v>
      </c>
      <c r="T253" t="s">
        <v>37</v>
      </c>
      <c r="V253">
        <v>2</v>
      </c>
    </row>
    <row r="254" spans="1:23" x14ac:dyDescent="0.25">
      <c r="A254">
        <v>25</v>
      </c>
      <c r="B254">
        <v>6</v>
      </c>
      <c r="C254">
        <v>2024</v>
      </c>
      <c r="D254" s="1">
        <v>45468</v>
      </c>
      <c r="E254" t="s">
        <v>59</v>
      </c>
      <c r="F254" t="s">
        <v>60</v>
      </c>
      <c r="G254">
        <v>4</v>
      </c>
      <c r="H254" t="s">
        <v>50</v>
      </c>
      <c r="I254" t="s">
        <v>27</v>
      </c>
      <c r="J254" t="s">
        <v>139</v>
      </c>
      <c r="K254">
        <v>120</v>
      </c>
      <c r="L254" s="2">
        <v>176494</v>
      </c>
      <c r="M254" s="2">
        <v>434272</v>
      </c>
      <c r="N254" s="2">
        <v>176323</v>
      </c>
      <c r="O254" s="2">
        <v>434301</v>
      </c>
      <c r="P254" t="s">
        <v>28</v>
      </c>
      <c r="Q254" t="s">
        <v>73</v>
      </c>
      <c r="R254" t="s">
        <v>73</v>
      </c>
      <c r="S254" t="s">
        <v>74</v>
      </c>
      <c r="T254" t="s">
        <v>75</v>
      </c>
      <c r="U254">
        <v>1</v>
      </c>
      <c r="V254">
        <v>1</v>
      </c>
      <c r="W254" t="s">
        <v>93</v>
      </c>
    </row>
    <row r="255" spans="1:23" x14ac:dyDescent="0.25">
      <c r="A255">
        <v>25</v>
      </c>
      <c r="B255">
        <v>6</v>
      </c>
      <c r="C255">
        <v>2024</v>
      </c>
      <c r="D255" s="1">
        <v>45468</v>
      </c>
      <c r="E255" t="s">
        <v>59</v>
      </c>
      <c r="F255" t="s">
        <v>60</v>
      </c>
      <c r="G255">
        <v>4</v>
      </c>
      <c r="H255" t="s">
        <v>50</v>
      </c>
      <c r="I255" t="s">
        <v>27</v>
      </c>
      <c r="J255" t="s">
        <v>139</v>
      </c>
      <c r="K255">
        <v>120</v>
      </c>
      <c r="L255" s="2">
        <v>176494</v>
      </c>
      <c r="M255" s="2">
        <v>434272</v>
      </c>
      <c r="N255" s="2">
        <v>176323</v>
      </c>
      <c r="O255" s="2">
        <v>434301</v>
      </c>
      <c r="P255" t="s">
        <v>28</v>
      </c>
      <c r="Q255" t="s">
        <v>38</v>
      </c>
      <c r="R255" t="s">
        <v>38</v>
      </c>
      <c r="S255" t="s">
        <v>39</v>
      </c>
      <c r="T255" t="s">
        <v>40</v>
      </c>
      <c r="V255">
        <v>2</v>
      </c>
    </row>
    <row r="256" spans="1:23" x14ac:dyDescent="0.25">
      <c r="A256">
        <v>25</v>
      </c>
      <c r="B256">
        <v>6</v>
      </c>
      <c r="C256">
        <v>2024</v>
      </c>
      <c r="D256" s="1">
        <v>45468</v>
      </c>
      <c r="E256" t="s">
        <v>59</v>
      </c>
      <c r="F256" t="s">
        <v>60</v>
      </c>
      <c r="G256">
        <v>4</v>
      </c>
      <c r="H256" t="s">
        <v>50</v>
      </c>
      <c r="I256" t="s">
        <v>27</v>
      </c>
      <c r="J256" t="s">
        <v>138</v>
      </c>
      <c r="K256">
        <v>70</v>
      </c>
      <c r="L256" s="2">
        <v>176494</v>
      </c>
      <c r="M256" s="2">
        <v>434280</v>
      </c>
      <c r="N256" s="2">
        <v>176328</v>
      </c>
      <c r="O256" s="2">
        <v>434310</v>
      </c>
      <c r="P256" t="s">
        <v>28</v>
      </c>
      <c r="Q256" t="s">
        <v>29</v>
      </c>
      <c r="R256" t="s">
        <v>29</v>
      </c>
      <c r="S256" t="s">
        <v>30</v>
      </c>
      <c r="T256" t="s">
        <v>31</v>
      </c>
      <c r="V256">
        <v>1</v>
      </c>
    </row>
    <row r="257" spans="1:22" x14ac:dyDescent="0.25">
      <c r="A257">
        <v>25</v>
      </c>
      <c r="B257">
        <v>6</v>
      </c>
      <c r="C257">
        <v>2024</v>
      </c>
      <c r="D257" s="1">
        <v>45468</v>
      </c>
      <c r="E257" t="s">
        <v>59</v>
      </c>
      <c r="F257" t="s">
        <v>60</v>
      </c>
      <c r="G257">
        <v>4</v>
      </c>
      <c r="H257" t="s">
        <v>50</v>
      </c>
      <c r="I257" t="s">
        <v>27</v>
      </c>
      <c r="J257" t="s">
        <v>138</v>
      </c>
      <c r="K257">
        <v>70</v>
      </c>
      <c r="L257" s="2">
        <v>176494</v>
      </c>
      <c r="M257" s="2">
        <v>434280</v>
      </c>
      <c r="N257" s="2">
        <v>176328</v>
      </c>
      <c r="O257" s="2">
        <v>434310</v>
      </c>
      <c r="P257" t="s">
        <v>28</v>
      </c>
      <c r="Q257" t="s">
        <v>41</v>
      </c>
      <c r="R257" t="s">
        <v>41</v>
      </c>
      <c r="S257" t="s">
        <v>30</v>
      </c>
      <c r="T257" t="s">
        <v>42</v>
      </c>
      <c r="V257">
        <v>3</v>
      </c>
    </row>
    <row r="258" spans="1:22" x14ac:dyDescent="0.25">
      <c r="A258">
        <v>25</v>
      </c>
      <c r="B258">
        <v>6</v>
      </c>
      <c r="C258">
        <v>2024</v>
      </c>
      <c r="D258" s="1">
        <v>45468</v>
      </c>
      <c r="E258" t="s">
        <v>59</v>
      </c>
      <c r="F258" t="s">
        <v>60</v>
      </c>
      <c r="G258">
        <v>4</v>
      </c>
      <c r="H258" t="s">
        <v>50</v>
      </c>
      <c r="I258" t="s">
        <v>27</v>
      </c>
      <c r="J258" t="s">
        <v>138</v>
      </c>
      <c r="K258">
        <v>70</v>
      </c>
      <c r="L258" s="2">
        <v>176494</v>
      </c>
      <c r="M258" s="2">
        <v>434280</v>
      </c>
      <c r="N258" s="2">
        <v>176328</v>
      </c>
      <c r="O258" s="2">
        <v>434310</v>
      </c>
      <c r="P258" t="s">
        <v>28</v>
      </c>
      <c r="Q258" t="s">
        <v>43</v>
      </c>
      <c r="R258" t="s">
        <v>43</v>
      </c>
      <c r="S258" t="s">
        <v>44</v>
      </c>
      <c r="T258" t="s">
        <v>45</v>
      </c>
      <c r="V258">
        <v>1</v>
      </c>
    </row>
    <row r="259" spans="1:22" x14ac:dyDescent="0.25">
      <c r="A259">
        <v>25</v>
      </c>
      <c r="B259">
        <v>6</v>
      </c>
      <c r="C259">
        <v>2024</v>
      </c>
      <c r="D259" s="1">
        <v>45468</v>
      </c>
      <c r="E259" t="s">
        <v>59</v>
      </c>
      <c r="F259" t="s">
        <v>60</v>
      </c>
      <c r="G259">
        <v>4</v>
      </c>
      <c r="H259" t="s">
        <v>50</v>
      </c>
      <c r="I259" t="s">
        <v>27</v>
      </c>
      <c r="J259" t="s">
        <v>138</v>
      </c>
      <c r="K259">
        <v>70</v>
      </c>
      <c r="L259" s="2">
        <v>176494</v>
      </c>
      <c r="M259" s="2">
        <v>434280</v>
      </c>
      <c r="N259" s="2">
        <v>176328</v>
      </c>
      <c r="O259" s="2">
        <v>434310</v>
      </c>
      <c r="P259" t="s">
        <v>28</v>
      </c>
      <c r="Q259" t="s">
        <v>36</v>
      </c>
      <c r="R259" t="s">
        <v>36</v>
      </c>
      <c r="S259" t="s">
        <v>36</v>
      </c>
      <c r="T259" t="s">
        <v>37</v>
      </c>
      <c r="V259">
        <v>1</v>
      </c>
    </row>
    <row r="260" spans="1:22" x14ac:dyDescent="0.25">
      <c r="A260">
        <v>25</v>
      </c>
      <c r="B260">
        <v>6</v>
      </c>
      <c r="C260">
        <v>2024</v>
      </c>
      <c r="D260" s="1">
        <v>45468</v>
      </c>
      <c r="E260" t="s">
        <v>59</v>
      </c>
      <c r="F260" t="s">
        <v>60</v>
      </c>
      <c r="G260">
        <v>4</v>
      </c>
      <c r="H260" t="s">
        <v>50</v>
      </c>
      <c r="I260" t="s">
        <v>27</v>
      </c>
      <c r="J260" t="s">
        <v>138</v>
      </c>
      <c r="K260">
        <v>70</v>
      </c>
      <c r="L260" s="2">
        <v>176494</v>
      </c>
      <c r="M260" s="2">
        <v>434280</v>
      </c>
      <c r="N260" s="2">
        <v>176328</v>
      </c>
      <c r="O260" s="2">
        <v>434310</v>
      </c>
      <c r="P260" t="s">
        <v>28</v>
      </c>
      <c r="Q260" t="s">
        <v>38</v>
      </c>
      <c r="R260" t="s">
        <v>38</v>
      </c>
      <c r="S260" t="s">
        <v>39</v>
      </c>
      <c r="T260" t="s">
        <v>40</v>
      </c>
      <c r="V260">
        <v>2</v>
      </c>
    </row>
    <row r="261" spans="1:22" x14ac:dyDescent="0.25">
      <c r="A261">
        <v>25</v>
      </c>
      <c r="B261">
        <v>6</v>
      </c>
      <c r="C261">
        <v>2024</v>
      </c>
      <c r="D261" s="1">
        <v>45468</v>
      </c>
      <c r="E261" t="s">
        <v>59</v>
      </c>
      <c r="F261" t="s">
        <v>60</v>
      </c>
      <c r="G261">
        <v>5</v>
      </c>
      <c r="H261" t="s">
        <v>51</v>
      </c>
      <c r="I261" t="s">
        <v>27</v>
      </c>
      <c r="J261" t="s">
        <v>139</v>
      </c>
      <c r="K261">
        <v>120</v>
      </c>
      <c r="L261" s="2">
        <v>176301</v>
      </c>
      <c r="M261" s="2">
        <v>434314</v>
      </c>
      <c r="N261" s="2">
        <v>176145</v>
      </c>
      <c r="O261" s="2">
        <v>434351</v>
      </c>
      <c r="P261" t="s">
        <v>28</v>
      </c>
      <c r="Q261" t="s">
        <v>41</v>
      </c>
      <c r="R261" t="s">
        <v>41</v>
      </c>
      <c r="S261" t="s">
        <v>30</v>
      </c>
      <c r="T261" t="s">
        <v>42</v>
      </c>
      <c r="V261">
        <v>2</v>
      </c>
    </row>
    <row r="262" spans="1:22" x14ac:dyDescent="0.25">
      <c r="A262">
        <v>25</v>
      </c>
      <c r="B262">
        <v>6</v>
      </c>
      <c r="C262">
        <v>2024</v>
      </c>
      <c r="D262" s="1">
        <v>45468</v>
      </c>
      <c r="E262" t="s">
        <v>59</v>
      </c>
      <c r="F262" t="s">
        <v>60</v>
      </c>
      <c r="G262">
        <v>5</v>
      </c>
      <c r="H262" t="s">
        <v>51</v>
      </c>
      <c r="I262" t="s">
        <v>27</v>
      </c>
      <c r="J262" t="s">
        <v>139</v>
      </c>
      <c r="K262">
        <v>120</v>
      </c>
      <c r="L262" s="2">
        <v>176301</v>
      </c>
      <c r="M262" s="2">
        <v>434314</v>
      </c>
      <c r="N262" s="2">
        <v>176145</v>
      </c>
      <c r="O262" s="2">
        <v>434351</v>
      </c>
      <c r="P262" t="s">
        <v>28</v>
      </c>
      <c r="Q262" t="s">
        <v>43</v>
      </c>
      <c r="R262" t="s">
        <v>43</v>
      </c>
      <c r="S262" t="s">
        <v>44</v>
      </c>
      <c r="T262" t="s">
        <v>45</v>
      </c>
      <c r="V262">
        <v>1</v>
      </c>
    </row>
    <row r="263" spans="1:22" x14ac:dyDescent="0.25">
      <c r="A263">
        <v>25</v>
      </c>
      <c r="B263">
        <v>6</v>
      </c>
      <c r="C263">
        <v>2024</v>
      </c>
      <c r="D263" s="1">
        <v>45468</v>
      </c>
      <c r="E263" t="s">
        <v>59</v>
      </c>
      <c r="F263" t="s">
        <v>60</v>
      </c>
      <c r="G263">
        <v>5</v>
      </c>
      <c r="H263" t="s">
        <v>51</v>
      </c>
      <c r="I263" t="s">
        <v>27</v>
      </c>
      <c r="J263" t="s">
        <v>139</v>
      </c>
      <c r="K263">
        <v>120</v>
      </c>
      <c r="L263" s="2">
        <v>176301</v>
      </c>
      <c r="M263" s="2">
        <v>434314</v>
      </c>
      <c r="N263" s="2">
        <v>176145</v>
      </c>
      <c r="O263" s="2">
        <v>434351</v>
      </c>
      <c r="P263" t="s">
        <v>28</v>
      </c>
      <c r="Q263" t="s">
        <v>46</v>
      </c>
      <c r="R263" t="s">
        <v>47</v>
      </c>
      <c r="S263" t="s">
        <v>48</v>
      </c>
      <c r="T263" t="s">
        <v>49</v>
      </c>
      <c r="V263">
        <v>1</v>
      </c>
    </row>
    <row r="264" spans="1:22" x14ac:dyDescent="0.25">
      <c r="A264">
        <v>25</v>
      </c>
      <c r="B264">
        <v>6</v>
      </c>
      <c r="C264">
        <v>2024</v>
      </c>
      <c r="D264" s="1">
        <v>45468</v>
      </c>
      <c r="E264" t="s">
        <v>59</v>
      </c>
      <c r="F264" t="s">
        <v>60</v>
      </c>
      <c r="G264">
        <v>5</v>
      </c>
      <c r="H264" t="s">
        <v>51</v>
      </c>
      <c r="I264" t="s">
        <v>27</v>
      </c>
      <c r="J264" t="s">
        <v>139</v>
      </c>
      <c r="K264">
        <v>120</v>
      </c>
      <c r="L264" s="2">
        <v>176301</v>
      </c>
      <c r="M264" s="2">
        <v>434314</v>
      </c>
      <c r="N264" s="2">
        <v>176145</v>
      </c>
      <c r="O264" s="2">
        <v>434351</v>
      </c>
      <c r="P264" t="s">
        <v>28</v>
      </c>
      <c r="Q264" t="s">
        <v>36</v>
      </c>
      <c r="R264" t="s">
        <v>36</v>
      </c>
      <c r="S264" t="s">
        <v>36</v>
      </c>
      <c r="T264" t="s">
        <v>37</v>
      </c>
      <c r="V264">
        <v>2</v>
      </c>
    </row>
    <row r="265" spans="1:22" x14ac:dyDescent="0.25">
      <c r="A265">
        <v>25</v>
      </c>
      <c r="B265">
        <v>6</v>
      </c>
      <c r="C265">
        <v>2024</v>
      </c>
      <c r="D265" s="1">
        <v>45468</v>
      </c>
      <c r="E265" t="s">
        <v>59</v>
      </c>
      <c r="F265" t="s">
        <v>60</v>
      </c>
      <c r="G265">
        <v>5</v>
      </c>
      <c r="H265" t="s">
        <v>51</v>
      </c>
      <c r="I265" t="s">
        <v>27</v>
      </c>
      <c r="J265" t="s">
        <v>139</v>
      </c>
      <c r="K265">
        <v>120</v>
      </c>
      <c r="L265" s="2">
        <v>176301</v>
      </c>
      <c r="M265" s="2">
        <v>434314</v>
      </c>
      <c r="N265" s="2">
        <v>176145</v>
      </c>
      <c r="O265" s="2">
        <v>434351</v>
      </c>
      <c r="P265" t="s">
        <v>28</v>
      </c>
      <c r="Q265" t="s">
        <v>63</v>
      </c>
      <c r="R265" t="s">
        <v>63</v>
      </c>
      <c r="S265" t="s">
        <v>64</v>
      </c>
      <c r="T265" t="s">
        <v>65</v>
      </c>
      <c r="V265">
        <v>1</v>
      </c>
    </row>
    <row r="266" spans="1:22" x14ac:dyDescent="0.25">
      <c r="A266">
        <v>25</v>
      </c>
      <c r="B266">
        <v>6</v>
      </c>
      <c r="C266">
        <v>2024</v>
      </c>
      <c r="D266" s="1">
        <v>45468</v>
      </c>
      <c r="E266" t="s">
        <v>59</v>
      </c>
      <c r="F266" t="s">
        <v>60</v>
      </c>
      <c r="G266">
        <v>5</v>
      </c>
      <c r="H266" t="s">
        <v>51</v>
      </c>
      <c r="I266" t="s">
        <v>27</v>
      </c>
      <c r="J266" t="s">
        <v>139</v>
      </c>
      <c r="K266">
        <v>120</v>
      </c>
      <c r="L266" s="2">
        <v>176301</v>
      </c>
      <c r="M266" s="2">
        <v>434314</v>
      </c>
      <c r="N266" s="2">
        <v>176145</v>
      </c>
      <c r="O266" s="2">
        <v>434351</v>
      </c>
      <c r="P266" t="s">
        <v>28</v>
      </c>
      <c r="Q266" t="s">
        <v>38</v>
      </c>
      <c r="R266" t="s">
        <v>38</v>
      </c>
      <c r="S266" t="s">
        <v>39</v>
      </c>
      <c r="T266" t="s">
        <v>40</v>
      </c>
      <c r="V266">
        <v>2</v>
      </c>
    </row>
    <row r="267" spans="1:22" x14ac:dyDescent="0.25">
      <c r="A267">
        <v>25</v>
      </c>
      <c r="B267">
        <v>6</v>
      </c>
      <c r="C267">
        <v>2024</v>
      </c>
      <c r="D267" s="1">
        <v>45468</v>
      </c>
      <c r="E267" t="s">
        <v>59</v>
      </c>
      <c r="F267" t="s">
        <v>60</v>
      </c>
      <c r="G267">
        <v>5</v>
      </c>
      <c r="H267" t="s">
        <v>51</v>
      </c>
      <c r="I267" t="s">
        <v>27</v>
      </c>
      <c r="J267" t="s">
        <v>138</v>
      </c>
      <c r="K267">
        <v>70</v>
      </c>
      <c r="L267" s="2">
        <v>176300</v>
      </c>
      <c r="M267" s="2">
        <v>434329</v>
      </c>
      <c r="N267" s="2">
        <v>176150</v>
      </c>
      <c r="O267" s="2">
        <v>434361</v>
      </c>
      <c r="P267" t="s">
        <v>28</v>
      </c>
      <c r="Q267" t="s">
        <v>41</v>
      </c>
      <c r="R267" t="s">
        <v>41</v>
      </c>
      <c r="S267" t="s">
        <v>30</v>
      </c>
      <c r="T267" t="s">
        <v>42</v>
      </c>
      <c r="V267">
        <v>2</v>
      </c>
    </row>
    <row r="268" spans="1:22" x14ac:dyDescent="0.25">
      <c r="A268">
        <v>25</v>
      </c>
      <c r="B268">
        <v>6</v>
      </c>
      <c r="C268">
        <v>2024</v>
      </c>
      <c r="D268" s="1">
        <v>45468</v>
      </c>
      <c r="E268" t="s">
        <v>59</v>
      </c>
      <c r="F268" t="s">
        <v>60</v>
      </c>
      <c r="G268">
        <v>5</v>
      </c>
      <c r="H268" t="s">
        <v>51</v>
      </c>
      <c r="I268" t="s">
        <v>27</v>
      </c>
      <c r="J268" t="s">
        <v>138</v>
      </c>
      <c r="K268">
        <v>70</v>
      </c>
      <c r="L268" s="2">
        <v>176300</v>
      </c>
      <c r="M268" s="2">
        <v>434329</v>
      </c>
      <c r="N268" s="2">
        <v>176150</v>
      </c>
      <c r="O268" s="2">
        <v>434361</v>
      </c>
      <c r="P268" t="s">
        <v>28</v>
      </c>
      <c r="Q268" t="s">
        <v>43</v>
      </c>
      <c r="R268" t="s">
        <v>43</v>
      </c>
      <c r="S268" t="s">
        <v>44</v>
      </c>
      <c r="T268" t="s">
        <v>45</v>
      </c>
      <c r="V268">
        <v>1</v>
      </c>
    </row>
    <row r="269" spans="1:22" x14ac:dyDescent="0.25">
      <c r="A269">
        <v>25</v>
      </c>
      <c r="B269">
        <v>6</v>
      </c>
      <c r="C269">
        <v>2024</v>
      </c>
      <c r="D269" s="1">
        <v>45468</v>
      </c>
      <c r="E269" t="s">
        <v>59</v>
      </c>
      <c r="F269" t="s">
        <v>60</v>
      </c>
      <c r="G269">
        <v>5</v>
      </c>
      <c r="H269" t="s">
        <v>51</v>
      </c>
      <c r="I269" t="s">
        <v>27</v>
      </c>
      <c r="J269" t="s">
        <v>138</v>
      </c>
      <c r="K269">
        <v>70</v>
      </c>
      <c r="L269" s="2">
        <v>176300</v>
      </c>
      <c r="M269" s="2">
        <v>434329</v>
      </c>
      <c r="N269" s="2">
        <v>176150</v>
      </c>
      <c r="O269" s="2">
        <v>434361</v>
      </c>
      <c r="P269" t="s">
        <v>28</v>
      </c>
      <c r="Q269" t="s">
        <v>97</v>
      </c>
      <c r="R269" t="s">
        <v>97</v>
      </c>
      <c r="S269" t="s">
        <v>77</v>
      </c>
      <c r="T269" t="s">
        <v>98</v>
      </c>
      <c r="V269">
        <v>1</v>
      </c>
    </row>
    <row r="270" spans="1:22" x14ac:dyDescent="0.25">
      <c r="A270">
        <v>25</v>
      </c>
      <c r="B270">
        <v>6</v>
      </c>
      <c r="C270">
        <v>2024</v>
      </c>
      <c r="D270" s="1">
        <v>45468</v>
      </c>
      <c r="E270" t="s">
        <v>59</v>
      </c>
      <c r="F270" t="s">
        <v>60</v>
      </c>
      <c r="G270">
        <v>5</v>
      </c>
      <c r="H270" t="s">
        <v>51</v>
      </c>
      <c r="I270" t="s">
        <v>27</v>
      </c>
      <c r="J270" t="s">
        <v>138</v>
      </c>
      <c r="K270">
        <v>70</v>
      </c>
      <c r="L270" s="2">
        <v>176300</v>
      </c>
      <c r="M270" s="2">
        <v>434329</v>
      </c>
      <c r="N270" s="2">
        <v>176150</v>
      </c>
      <c r="O270" s="2">
        <v>434361</v>
      </c>
      <c r="P270" t="s">
        <v>28</v>
      </c>
      <c r="Q270" t="s">
        <v>36</v>
      </c>
      <c r="R270" t="s">
        <v>36</v>
      </c>
      <c r="S270" t="s">
        <v>36</v>
      </c>
      <c r="T270" t="s">
        <v>37</v>
      </c>
      <c r="V270">
        <v>2</v>
      </c>
    </row>
    <row r="271" spans="1:22" x14ac:dyDescent="0.25">
      <c r="A271">
        <v>25</v>
      </c>
      <c r="B271">
        <v>6</v>
      </c>
      <c r="C271">
        <v>2024</v>
      </c>
      <c r="D271" s="1">
        <v>45468</v>
      </c>
      <c r="E271" t="s">
        <v>59</v>
      </c>
      <c r="F271" t="s">
        <v>60</v>
      </c>
      <c r="G271">
        <v>5</v>
      </c>
      <c r="H271" t="s">
        <v>51</v>
      </c>
      <c r="I271" t="s">
        <v>27</v>
      </c>
      <c r="J271" t="s">
        <v>138</v>
      </c>
      <c r="K271">
        <v>70</v>
      </c>
      <c r="L271" s="2">
        <v>176300</v>
      </c>
      <c r="M271" s="2">
        <v>434329</v>
      </c>
      <c r="N271" s="2">
        <v>176150</v>
      </c>
      <c r="O271" s="2">
        <v>434361</v>
      </c>
      <c r="P271" t="s">
        <v>28</v>
      </c>
      <c r="Q271" t="s">
        <v>38</v>
      </c>
      <c r="R271" t="s">
        <v>38</v>
      </c>
      <c r="S271" t="s">
        <v>39</v>
      </c>
      <c r="T271" t="s">
        <v>40</v>
      </c>
      <c r="V271">
        <v>2</v>
      </c>
    </row>
    <row r="272" spans="1:22" x14ac:dyDescent="0.25">
      <c r="A272">
        <v>3</v>
      </c>
      <c r="B272">
        <v>7</v>
      </c>
      <c r="C272">
        <v>2024</v>
      </c>
      <c r="D272" s="1">
        <v>45476</v>
      </c>
      <c r="E272" t="s">
        <v>24</v>
      </c>
      <c r="F272" t="s">
        <v>25</v>
      </c>
      <c r="G272">
        <v>1</v>
      </c>
      <c r="H272" t="s">
        <v>26</v>
      </c>
      <c r="I272" t="s">
        <v>27</v>
      </c>
      <c r="J272" t="s">
        <v>139</v>
      </c>
      <c r="K272">
        <v>120</v>
      </c>
      <c r="L272" s="2">
        <v>178795</v>
      </c>
      <c r="M272" s="2">
        <v>432899</v>
      </c>
      <c r="N272" s="2">
        <v>178631</v>
      </c>
      <c r="O272" s="2">
        <v>432932</v>
      </c>
      <c r="P272" t="s">
        <v>28</v>
      </c>
      <c r="Q272" t="s">
        <v>29</v>
      </c>
      <c r="R272" t="s">
        <v>29</v>
      </c>
      <c r="S272" t="s">
        <v>30</v>
      </c>
      <c r="T272" t="s">
        <v>31</v>
      </c>
      <c r="V272">
        <v>1</v>
      </c>
    </row>
    <row r="273" spans="1:22" x14ac:dyDescent="0.25">
      <c r="A273">
        <v>3</v>
      </c>
      <c r="B273">
        <v>7</v>
      </c>
      <c r="C273">
        <v>2024</v>
      </c>
      <c r="D273" s="1">
        <v>45476</v>
      </c>
      <c r="E273" t="s">
        <v>24</v>
      </c>
      <c r="F273" t="s">
        <v>25</v>
      </c>
      <c r="G273">
        <v>1</v>
      </c>
      <c r="H273" t="s">
        <v>26</v>
      </c>
      <c r="I273" t="s">
        <v>27</v>
      </c>
      <c r="J273" t="s">
        <v>139</v>
      </c>
      <c r="K273">
        <v>120</v>
      </c>
      <c r="L273" s="2">
        <v>178795</v>
      </c>
      <c r="M273" s="2">
        <v>432899</v>
      </c>
      <c r="N273" s="2">
        <v>178631</v>
      </c>
      <c r="O273" s="2">
        <v>432932</v>
      </c>
      <c r="P273" t="s">
        <v>28</v>
      </c>
      <c r="Q273" t="s">
        <v>41</v>
      </c>
      <c r="R273" t="s">
        <v>41</v>
      </c>
      <c r="S273" t="s">
        <v>30</v>
      </c>
      <c r="T273" t="s">
        <v>42</v>
      </c>
      <c r="V273">
        <v>1</v>
      </c>
    </row>
    <row r="274" spans="1:22" x14ac:dyDescent="0.25">
      <c r="A274">
        <v>3</v>
      </c>
      <c r="B274">
        <v>7</v>
      </c>
      <c r="C274">
        <v>2024</v>
      </c>
      <c r="D274" s="1">
        <v>45476</v>
      </c>
      <c r="E274" t="s">
        <v>24</v>
      </c>
      <c r="F274" t="s">
        <v>25</v>
      </c>
      <c r="G274">
        <v>1</v>
      </c>
      <c r="H274" t="s">
        <v>26</v>
      </c>
      <c r="I274" t="s">
        <v>27</v>
      </c>
      <c r="J274" t="s">
        <v>139</v>
      </c>
      <c r="K274">
        <v>120</v>
      </c>
      <c r="L274" s="2">
        <v>178795</v>
      </c>
      <c r="M274" s="2">
        <v>432899</v>
      </c>
      <c r="N274" s="2">
        <v>178631</v>
      </c>
      <c r="O274" s="2">
        <v>432932</v>
      </c>
      <c r="P274" t="s">
        <v>28</v>
      </c>
      <c r="Q274" t="s">
        <v>43</v>
      </c>
      <c r="R274" t="s">
        <v>43</v>
      </c>
      <c r="S274" t="s">
        <v>44</v>
      </c>
      <c r="T274" t="s">
        <v>45</v>
      </c>
      <c r="V274">
        <v>1</v>
      </c>
    </row>
    <row r="275" spans="1:22" x14ac:dyDescent="0.25">
      <c r="A275">
        <v>3</v>
      </c>
      <c r="B275">
        <v>7</v>
      </c>
      <c r="C275">
        <v>2024</v>
      </c>
      <c r="D275" s="1">
        <v>45476</v>
      </c>
      <c r="E275" t="s">
        <v>24</v>
      </c>
      <c r="F275" t="s">
        <v>25</v>
      </c>
      <c r="G275">
        <v>1</v>
      </c>
      <c r="H275" t="s">
        <v>26</v>
      </c>
      <c r="I275" t="s">
        <v>27</v>
      </c>
      <c r="J275" t="s">
        <v>139</v>
      </c>
      <c r="K275">
        <v>120</v>
      </c>
      <c r="L275" s="2">
        <v>178795</v>
      </c>
      <c r="M275" s="2">
        <v>432899</v>
      </c>
      <c r="N275" s="2">
        <v>178631</v>
      </c>
      <c r="O275" s="2">
        <v>432932</v>
      </c>
      <c r="P275" t="s">
        <v>28</v>
      </c>
      <c r="Q275" t="s">
        <v>46</v>
      </c>
      <c r="R275" t="s">
        <v>47</v>
      </c>
      <c r="S275" t="s">
        <v>48</v>
      </c>
      <c r="T275" t="s">
        <v>49</v>
      </c>
      <c r="V275">
        <v>1</v>
      </c>
    </row>
    <row r="276" spans="1:22" x14ac:dyDescent="0.25">
      <c r="A276">
        <v>3</v>
      </c>
      <c r="B276">
        <v>7</v>
      </c>
      <c r="C276">
        <v>2024</v>
      </c>
      <c r="D276" s="1">
        <v>45476</v>
      </c>
      <c r="E276" t="s">
        <v>24</v>
      </c>
      <c r="F276" t="s">
        <v>25</v>
      </c>
      <c r="G276">
        <v>1</v>
      </c>
      <c r="H276" t="s">
        <v>26</v>
      </c>
      <c r="I276" t="s">
        <v>27</v>
      </c>
      <c r="J276" t="s">
        <v>139</v>
      </c>
      <c r="K276">
        <v>120</v>
      </c>
      <c r="L276" s="2">
        <v>178795</v>
      </c>
      <c r="M276" s="2">
        <v>432899</v>
      </c>
      <c r="N276" s="2">
        <v>178631</v>
      </c>
      <c r="O276" s="2">
        <v>432932</v>
      </c>
      <c r="P276" t="s">
        <v>28</v>
      </c>
      <c r="Q276" t="s">
        <v>36</v>
      </c>
      <c r="R276" t="s">
        <v>36</v>
      </c>
      <c r="S276" t="s">
        <v>36</v>
      </c>
      <c r="T276" t="s">
        <v>37</v>
      </c>
      <c r="V276">
        <v>2</v>
      </c>
    </row>
    <row r="277" spans="1:22" x14ac:dyDescent="0.25">
      <c r="A277">
        <v>3</v>
      </c>
      <c r="B277">
        <v>7</v>
      </c>
      <c r="C277">
        <v>2024</v>
      </c>
      <c r="D277" s="1">
        <v>45476</v>
      </c>
      <c r="E277" t="s">
        <v>24</v>
      </c>
      <c r="F277" t="s">
        <v>25</v>
      </c>
      <c r="G277">
        <v>1</v>
      </c>
      <c r="H277" t="s">
        <v>26</v>
      </c>
      <c r="I277" t="s">
        <v>27</v>
      </c>
      <c r="J277" t="s">
        <v>139</v>
      </c>
      <c r="K277">
        <v>120</v>
      </c>
      <c r="L277" s="2">
        <v>178795</v>
      </c>
      <c r="M277" s="2">
        <v>432899</v>
      </c>
      <c r="N277" s="2">
        <v>178631</v>
      </c>
      <c r="O277" s="2">
        <v>432932</v>
      </c>
      <c r="P277" t="s">
        <v>28</v>
      </c>
      <c r="Q277" t="s">
        <v>38</v>
      </c>
      <c r="R277" t="s">
        <v>38</v>
      </c>
      <c r="S277" t="s">
        <v>39</v>
      </c>
      <c r="T277" t="s">
        <v>40</v>
      </c>
      <c r="V277">
        <v>3</v>
      </c>
    </row>
    <row r="278" spans="1:22" x14ac:dyDescent="0.25">
      <c r="A278">
        <v>3</v>
      </c>
      <c r="B278">
        <v>7</v>
      </c>
      <c r="C278">
        <v>2024</v>
      </c>
      <c r="D278" s="1">
        <v>45476</v>
      </c>
      <c r="E278" t="s">
        <v>24</v>
      </c>
      <c r="F278" t="s">
        <v>25</v>
      </c>
      <c r="G278">
        <v>1</v>
      </c>
      <c r="H278" t="s">
        <v>26</v>
      </c>
      <c r="I278" t="s">
        <v>27</v>
      </c>
      <c r="J278" t="s">
        <v>138</v>
      </c>
      <c r="K278">
        <v>70</v>
      </c>
      <c r="L278" s="2">
        <v>178791</v>
      </c>
      <c r="M278" s="2">
        <v>432891</v>
      </c>
      <c r="N278" s="2">
        <v>178627</v>
      </c>
      <c r="O278" s="2">
        <v>432925</v>
      </c>
      <c r="P278" t="s">
        <v>28</v>
      </c>
      <c r="Q278" t="s">
        <v>41</v>
      </c>
      <c r="R278" t="s">
        <v>41</v>
      </c>
      <c r="S278" t="s">
        <v>30</v>
      </c>
      <c r="T278" t="s">
        <v>42</v>
      </c>
      <c r="V278">
        <v>2</v>
      </c>
    </row>
    <row r="279" spans="1:22" x14ac:dyDescent="0.25">
      <c r="A279">
        <v>3</v>
      </c>
      <c r="B279">
        <v>7</v>
      </c>
      <c r="C279">
        <v>2024</v>
      </c>
      <c r="D279" s="1">
        <v>45476</v>
      </c>
      <c r="E279" t="s">
        <v>24</v>
      </c>
      <c r="F279" t="s">
        <v>25</v>
      </c>
      <c r="G279">
        <v>1</v>
      </c>
      <c r="H279" t="s">
        <v>26</v>
      </c>
      <c r="I279" t="s">
        <v>27</v>
      </c>
      <c r="J279" t="s">
        <v>138</v>
      </c>
      <c r="K279">
        <v>70</v>
      </c>
      <c r="L279" s="2">
        <v>178791</v>
      </c>
      <c r="M279" s="2">
        <v>432891</v>
      </c>
      <c r="N279" s="2">
        <v>178627</v>
      </c>
      <c r="O279" s="2">
        <v>432925</v>
      </c>
      <c r="P279" t="s">
        <v>28</v>
      </c>
      <c r="Q279" t="s">
        <v>43</v>
      </c>
      <c r="R279" t="s">
        <v>43</v>
      </c>
      <c r="S279" t="s">
        <v>44</v>
      </c>
      <c r="T279" t="s">
        <v>45</v>
      </c>
      <c r="V279">
        <v>1</v>
      </c>
    </row>
    <row r="280" spans="1:22" x14ac:dyDescent="0.25">
      <c r="A280">
        <v>3</v>
      </c>
      <c r="B280">
        <v>7</v>
      </c>
      <c r="C280">
        <v>2024</v>
      </c>
      <c r="D280" s="1">
        <v>45476</v>
      </c>
      <c r="E280" t="s">
        <v>24</v>
      </c>
      <c r="F280" t="s">
        <v>25</v>
      </c>
      <c r="G280">
        <v>1</v>
      </c>
      <c r="H280" t="s">
        <v>26</v>
      </c>
      <c r="I280" t="s">
        <v>27</v>
      </c>
      <c r="J280" t="s">
        <v>138</v>
      </c>
      <c r="K280">
        <v>70</v>
      </c>
      <c r="L280" s="2">
        <v>178791</v>
      </c>
      <c r="M280" s="2">
        <v>432891</v>
      </c>
      <c r="N280" s="2">
        <v>178627</v>
      </c>
      <c r="O280" s="2">
        <v>432925</v>
      </c>
      <c r="P280" t="s">
        <v>28</v>
      </c>
      <c r="Q280" t="s">
        <v>46</v>
      </c>
      <c r="R280" t="s">
        <v>47</v>
      </c>
      <c r="S280" t="s">
        <v>48</v>
      </c>
      <c r="T280" t="s">
        <v>49</v>
      </c>
      <c r="V280">
        <v>1</v>
      </c>
    </row>
    <row r="281" spans="1:22" x14ac:dyDescent="0.25">
      <c r="A281">
        <v>3</v>
      </c>
      <c r="B281">
        <v>7</v>
      </c>
      <c r="C281">
        <v>2024</v>
      </c>
      <c r="D281" s="1">
        <v>45476</v>
      </c>
      <c r="E281" t="s">
        <v>24</v>
      </c>
      <c r="F281" t="s">
        <v>25</v>
      </c>
      <c r="G281">
        <v>1</v>
      </c>
      <c r="H281" t="s">
        <v>26</v>
      </c>
      <c r="I281" t="s">
        <v>27</v>
      </c>
      <c r="J281" t="s">
        <v>138</v>
      </c>
      <c r="K281">
        <v>70</v>
      </c>
      <c r="L281" s="2">
        <v>178791</v>
      </c>
      <c r="M281" s="2">
        <v>432891</v>
      </c>
      <c r="N281" s="2">
        <v>178627</v>
      </c>
      <c r="O281" s="2">
        <v>432925</v>
      </c>
      <c r="P281" t="s">
        <v>28</v>
      </c>
      <c r="Q281" t="s">
        <v>36</v>
      </c>
      <c r="R281" t="s">
        <v>36</v>
      </c>
      <c r="S281" t="s">
        <v>36</v>
      </c>
      <c r="T281" t="s">
        <v>37</v>
      </c>
      <c r="V281">
        <v>2</v>
      </c>
    </row>
    <row r="282" spans="1:22" x14ac:dyDescent="0.25">
      <c r="A282">
        <v>3</v>
      </c>
      <c r="B282">
        <v>7</v>
      </c>
      <c r="C282">
        <v>2024</v>
      </c>
      <c r="D282" s="1">
        <v>45476</v>
      </c>
      <c r="E282" t="s">
        <v>24</v>
      </c>
      <c r="F282" t="s">
        <v>25</v>
      </c>
      <c r="G282">
        <v>1</v>
      </c>
      <c r="H282" t="s">
        <v>26</v>
      </c>
      <c r="I282" t="s">
        <v>27</v>
      </c>
      <c r="J282" t="s">
        <v>138</v>
      </c>
      <c r="K282">
        <v>70</v>
      </c>
      <c r="L282" s="2">
        <v>178791</v>
      </c>
      <c r="M282" s="2">
        <v>432891</v>
      </c>
      <c r="N282" s="2">
        <v>178627</v>
      </c>
      <c r="O282" s="2">
        <v>432925</v>
      </c>
      <c r="P282" t="s">
        <v>28</v>
      </c>
      <c r="Q282" t="s">
        <v>38</v>
      </c>
      <c r="R282" t="s">
        <v>38</v>
      </c>
      <c r="S282" t="s">
        <v>39</v>
      </c>
      <c r="T282" t="s">
        <v>40</v>
      </c>
      <c r="V282">
        <v>2</v>
      </c>
    </row>
    <row r="283" spans="1:22" x14ac:dyDescent="0.25">
      <c r="A283">
        <v>3</v>
      </c>
      <c r="B283">
        <v>7</v>
      </c>
      <c r="C283">
        <v>2024</v>
      </c>
      <c r="D283" s="1">
        <v>45476</v>
      </c>
      <c r="E283" t="s">
        <v>24</v>
      </c>
      <c r="F283" t="s">
        <v>25</v>
      </c>
      <c r="G283">
        <v>2</v>
      </c>
      <c r="H283" t="s">
        <v>50</v>
      </c>
      <c r="I283" t="s">
        <v>27</v>
      </c>
      <c r="J283" t="s">
        <v>139</v>
      </c>
      <c r="K283">
        <v>120</v>
      </c>
      <c r="L283" s="2">
        <v>178597</v>
      </c>
      <c r="M283" s="2">
        <v>432947</v>
      </c>
      <c r="N283" s="2">
        <v>178444</v>
      </c>
      <c r="O283" s="2">
        <v>433009</v>
      </c>
      <c r="P283" t="s">
        <v>28</v>
      </c>
      <c r="Q283" t="s">
        <v>29</v>
      </c>
      <c r="R283" t="s">
        <v>29</v>
      </c>
      <c r="S283" t="s">
        <v>30</v>
      </c>
      <c r="T283" t="s">
        <v>31</v>
      </c>
      <c r="V283">
        <v>1</v>
      </c>
    </row>
    <row r="284" spans="1:22" x14ac:dyDescent="0.25">
      <c r="A284">
        <v>3</v>
      </c>
      <c r="B284">
        <v>7</v>
      </c>
      <c r="C284">
        <v>2024</v>
      </c>
      <c r="D284" s="1">
        <v>45476</v>
      </c>
      <c r="E284" t="s">
        <v>24</v>
      </c>
      <c r="F284" t="s">
        <v>25</v>
      </c>
      <c r="G284">
        <v>2</v>
      </c>
      <c r="H284" t="s">
        <v>50</v>
      </c>
      <c r="I284" t="s">
        <v>27</v>
      </c>
      <c r="J284" t="s">
        <v>139</v>
      </c>
      <c r="K284">
        <v>120</v>
      </c>
      <c r="L284" s="2">
        <v>178597</v>
      </c>
      <c r="M284" s="2">
        <v>432947</v>
      </c>
      <c r="N284" s="2">
        <v>178444</v>
      </c>
      <c r="O284" s="2">
        <v>433009</v>
      </c>
      <c r="P284" t="s">
        <v>28</v>
      </c>
      <c r="Q284" t="s">
        <v>41</v>
      </c>
      <c r="R284" t="s">
        <v>41</v>
      </c>
      <c r="S284" t="s">
        <v>30</v>
      </c>
      <c r="T284" t="s">
        <v>42</v>
      </c>
      <c r="V284">
        <v>2</v>
      </c>
    </row>
    <row r="285" spans="1:22" x14ac:dyDescent="0.25">
      <c r="A285">
        <v>3</v>
      </c>
      <c r="B285">
        <v>7</v>
      </c>
      <c r="C285">
        <v>2024</v>
      </c>
      <c r="D285" s="1">
        <v>45476</v>
      </c>
      <c r="E285" t="s">
        <v>24</v>
      </c>
      <c r="F285" t="s">
        <v>25</v>
      </c>
      <c r="G285">
        <v>2</v>
      </c>
      <c r="H285" t="s">
        <v>50</v>
      </c>
      <c r="I285" t="s">
        <v>27</v>
      </c>
      <c r="J285" t="s">
        <v>139</v>
      </c>
      <c r="K285">
        <v>120</v>
      </c>
      <c r="L285" s="2">
        <v>178597</v>
      </c>
      <c r="M285" s="2">
        <v>432947</v>
      </c>
      <c r="N285" s="2">
        <v>178444</v>
      </c>
      <c r="O285" s="2">
        <v>433009</v>
      </c>
      <c r="P285" t="s">
        <v>28</v>
      </c>
      <c r="Q285" t="s">
        <v>36</v>
      </c>
      <c r="R285" t="s">
        <v>36</v>
      </c>
      <c r="S285" t="s">
        <v>36</v>
      </c>
      <c r="T285" t="s">
        <v>37</v>
      </c>
      <c r="V285">
        <v>1</v>
      </c>
    </row>
    <row r="286" spans="1:22" x14ac:dyDescent="0.25">
      <c r="A286">
        <v>3</v>
      </c>
      <c r="B286">
        <v>7</v>
      </c>
      <c r="C286">
        <v>2024</v>
      </c>
      <c r="D286" s="1">
        <v>45476</v>
      </c>
      <c r="E286" t="s">
        <v>24</v>
      </c>
      <c r="F286" t="s">
        <v>25</v>
      </c>
      <c r="G286">
        <v>2</v>
      </c>
      <c r="H286" t="s">
        <v>50</v>
      </c>
      <c r="I286" t="s">
        <v>27</v>
      </c>
      <c r="J286" t="s">
        <v>139</v>
      </c>
      <c r="K286">
        <v>120</v>
      </c>
      <c r="L286" s="2">
        <v>178597</v>
      </c>
      <c r="M286" s="2">
        <v>432947</v>
      </c>
      <c r="N286" s="2">
        <v>178444</v>
      </c>
      <c r="O286" s="2">
        <v>433009</v>
      </c>
      <c r="P286" t="s">
        <v>28</v>
      </c>
      <c r="Q286" t="s">
        <v>38</v>
      </c>
      <c r="R286" t="s">
        <v>38</v>
      </c>
      <c r="S286" t="s">
        <v>39</v>
      </c>
      <c r="T286" t="s">
        <v>40</v>
      </c>
      <c r="V286">
        <v>2</v>
      </c>
    </row>
    <row r="287" spans="1:22" x14ac:dyDescent="0.25">
      <c r="A287">
        <v>3</v>
      </c>
      <c r="B287">
        <v>7</v>
      </c>
      <c r="C287">
        <v>2024</v>
      </c>
      <c r="D287" s="1">
        <v>45476</v>
      </c>
      <c r="E287" t="s">
        <v>24</v>
      </c>
      <c r="F287" t="s">
        <v>25</v>
      </c>
      <c r="G287">
        <v>2</v>
      </c>
      <c r="H287" t="s">
        <v>50</v>
      </c>
      <c r="I287" t="s">
        <v>27</v>
      </c>
      <c r="J287" t="s">
        <v>138</v>
      </c>
      <c r="K287">
        <v>70</v>
      </c>
      <c r="L287" s="2">
        <v>178599</v>
      </c>
      <c r="M287" s="2">
        <v>432939</v>
      </c>
      <c r="N287" s="2">
        <v>178443</v>
      </c>
      <c r="O287" s="2">
        <v>433000</v>
      </c>
      <c r="P287" t="s">
        <v>28</v>
      </c>
      <c r="Q287" t="s">
        <v>29</v>
      </c>
      <c r="R287" t="s">
        <v>29</v>
      </c>
      <c r="S287" t="s">
        <v>30</v>
      </c>
      <c r="T287" t="s">
        <v>31</v>
      </c>
      <c r="V287">
        <v>1</v>
      </c>
    </row>
    <row r="288" spans="1:22" x14ac:dyDescent="0.25">
      <c r="A288">
        <v>3</v>
      </c>
      <c r="B288">
        <v>7</v>
      </c>
      <c r="C288">
        <v>2024</v>
      </c>
      <c r="D288" s="1">
        <v>45476</v>
      </c>
      <c r="E288" t="s">
        <v>24</v>
      </c>
      <c r="F288" t="s">
        <v>25</v>
      </c>
      <c r="G288">
        <v>2</v>
      </c>
      <c r="H288" t="s">
        <v>50</v>
      </c>
      <c r="I288" t="s">
        <v>27</v>
      </c>
      <c r="J288" t="s">
        <v>138</v>
      </c>
      <c r="K288">
        <v>70</v>
      </c>
      <c r="L288" s="2">
        <v>178599</v>
      </c>
      <c r="M288" s="2">
        <v>432939</v>
      </c>
      <c r="N288" s="2">
        <v>178443</v>
      </c>
      <c r="O288" s="2">
        <v>433000</v>
      </c>
      <c r="P288" t="s">
        <v>28</v>
      </c>
      <c r="Q288" t="s">
        <v>41</v>
      </c>
      <c r="R288" t="s">
        <v>41</v>
      </c>
      <c r="S288" t="s">
        <v>30</v>
      </c>
      <c r="T288" t="s">
        <v>42</v>
      </c>
      <c r="V288">
        <v>2</v>
      </c>
    </row>
    <row r="289" spans="1:23" x14ac:dyDescent="0.25">
      <c r="A289">
        <v>3</v>
      </c>
      <c r="B289">
        <v>7</v>
      </c>
      <c r="C289">
        <v>2024</v>
      </c>
      <c r="D289" s="1">
        <v>45476</v>
      </c>
      <c r="E289" t="s">
        <v>24</v>
      </c>
      <c r="F289" t="s">
        <v>25</v>
      </c>
      <c r="G289">
        <v>2</v>
      </c>
      <c r="H289" t="s">
        <v>50</v>
      </c>
      <c r="I289" t="s">
        <v>27</v>
      </c>
      <c r="J289" t="s">
        <v>138</v>
      </c>
      <c r="K289">
        <v>70</v>
      </c>
      <c r="L289" s="2">
        <v>178599</v>
      </c>
      <c r="M289" s="2">
        <v>432939</v>
      </c>
      <c r="N289" s="2">
        <v>178443</v>
      </c>
      <c r="O289" s="2">
        <v>433000</v>
      </c>
      <c r="P289" t="s">
        <v>28</v>
      </c>
      <c r="Q289" t="s">
        <v>43</v>
      </c>
      <c r="R289" t="s">
        <v>43</v>
      </c>
      <c r="S289" t="s">
        <v>44</v>
      </c>
      <c r="T289" t="s">
        <v>45</v>
      </c>
      <c r="V289">
        <v>1</v>
      </c>
    </row>
    <row r="290" spans="1:23" x14ac:dyDescent="0.25">
      <c r="A290">
        <v>3</v>
      </c>
      <c r="B290">
        <v>7</v>
      </c>
      <c r="C290">
        <v>2024</v>
      </c>
      <c r="D290" s="1">
        <v>45476</v>
      </c>
      <c r="E290" t="s">
        <v>24</v>
      </c>
      <c r="F290" t="s">
        <v>25</v>
      </c>
      <c r="G290">
        <v>2</v>
      </c>
      <c r="H290" t="s">
        <v>50</v>
      </c>
      <c r="I290" t="s">
        <v>27</v>
      </c>
      <c r="J290" t="s">
        <v>138</v>
      </c>
      <c r="K290">
        <v>70</v>
      </c>
      <c r="L290" s="2">
        <v>178599</v>
      </c>
      <c r="M290" s="2">
        <v>432939</v>
      </c>
      <c r="N290" s="2">
        <v>178443</v>
      </c>
      <c r="O290" s="2">
        <v>433000</v>
      </c>
      <c r="P290" t="s">
        <v>28</v>
      </c>
      <c r="Q290" t="s">
        <v>36</v>
      </c>
      <c r="R290" t="s">
        <v>36</v>
      </c>
      <c r="S290" t="s">
        <v>36</v>
      </c>
      <c r="T290" t="s">
        <v>37</v>
      </c>
      <c r="V290">
        <v>1</v>
      </c>
    </row>
    <row r="291" spans="1:23" x14ac:dyDescent="0.25">
      <c r="A291">
        <v>3</v>
      </c>
      <c r="B291">
        <v>7</v>
      </c>
      <c r="C291">
        <v>2024</v>
      </c>
      <c r="D291" s="1">
        <v>45476</v>
      </c>
      <c r="E291" t="s">
        <v>24</v>
      </c>
      <c r="F291" t="s">
        <v>25</v>
      </c>
      <c r="G291">
        <v>2</v>
      </c>
      <c r="H291" t="s">
        <v>50</v>
      </c>
      <c r="I291" t="s">
        <v>27</v>
      </c>
      <c r="J291" t="s">
        <v>138</v>
      </c>
      <c r="K291">
        <v>70</v>
      </c>
      <c r="L291" s="2">
        <v>178599</v>
      </c>
      <c r="M291" s="2">
        <v>432939</v>
      </c>
      <c r="N291" s="2">
        <v>178443</v>
      </c>
      <c r="O291" s="2">
        <v>433000</v>
      </c>
      <c r="P291" t="s">
        <v>28</v>
      </c>
      <c r="Q291" t="s">
        <v>73</v>
      </c>
      <c r="R291" t="s">
        <v>73</v>
      </c>
      <c r="S291" t="s">
        <v>74</v>
      </c>
      <c r="T291" t="s">
        <v>75</v>
      </c>
      <c r="U291">
        <v>1</v>
      </c>
      <c r="V291">
        <v>1</v>
      </c>
    </row>
    <row r="292" spans="1:23" x14ac:dyDescent="0.25">
      <c r="A292">
        <v>3</v>
      </c>
      <c r="B292">
        <v>7</v>
      </c>
      <c r="C292">
        <v>2024</v>
      </c>
      <c r="D292" s="1">
        <v>45476</v>
      </c>
      <c r="E292" t="s">
        <v>24</v>
      </c>
      <c r="F292" t="s">
        <v>25</v>
      </c>
      <c r="G292">
        <v>2</v>
      </c>
      <c r="H292" t="s">
        <v>50</v>
      </c>
      <c r="I292" t="s">
        <v>27</v>
      </c>
      <c r="J292" t="s">
        <v>138</v>
      </c>
      <c r="K292">
        <v>70</v>
      </c>
      <c r="L292" s="2">
        <v>178599</v>
      </c>
      <c r="M292" s="2">
        <v>432939</v>
      </c>
      <c r="N292" s="2">
        <v>178443</v>
      </c>
      <c r="O292" s="2">
        <v>433000</v>
      </c>
      <c r="P292" t="s">
        <v>28</v>
      </c>
      <c r="Q292" t="s">
        <v>38</v>
      </c>
      <c r="R292" t="s">
        <v>38</v>
      </c>
      <c r="S292" t="s">
        <v>39</v>
      </c>
      <c r="T292" t="s">
        <v>40</v>
      </c>
      <c r="V292">
        <v>2</v>
      </c>
    </row>
    <row r="293" spans="1:23" x14ac:dyDescent="0.25">
      <c r="A293">
        <v>3</v>
      </c>
      <c r="B293">
        <v>7</v>
      </c>
      <c r="C293">
        <v>2024</v>
      </c>
      <c r="D293" s="1">
        <v>45476</v>
      </c>
      <c r="E293" t="s">
        <v>24</v>
      </c>
      <c r="F293" t="s">
        <v>25</v>
      </c>
      <c r="G293">
        <v>3</v>
      </c>
      <c r="H293" t="s">
        <v>50</v>
      </c>
      <c r="I293" t="s">
        <v>27</v>
      </c>
      <c r="J293" t="s">
        <v>139</v>
      </c>
      <c r="K293">
        <v>120</v>
      </c>
      <c r="L293" s="2">
        <v>178400</v>
      </c>
      <c r="M293" s="2">
        <v>433005</v>
      </c>
      <c r="N293" s="2">
        <v>178248</v>
      </c>
      <c r="O293" s="2">
        <v>433057</v>
      </c>
      <c r="P293" t="s">
        <v>28</v>
      </c>
      <c r="Q293" t="s">
        <v>29</v>
      </c>
      <c r="R293" t="s">
        <v>29</v>
      </c>
      <c r="S293" t="s">
        <v>30</v>
      </c>
      <c r="T293" t="s">
        <v>31</v>
      </c>
      <c r="V293">
        <v>2</v>
      </c>
    </row>
    <row r="294" spans="1:23" x14ac:dyDescent="0.25">
      <c r="A294">
        <v>3</v>
      </c>
      <c r="B294">
        <v>7</v>
      </c>
      <c r="C294">
        <v>2024</v>
      </c>
      <c r="D294" s="1">
        <v>45476</v>
      </c>
      <c r="E294" t="s">
        <v>24</v>
      </c>
      <c r="F294" t="s">
        <v>25</v>
      </c>
      <c r="G294">
        <v>3</v>
      </c>
      <c r="H294" t="s">
        <v>50</v>
      </c>
      <c r="I294" t="s">
        <v>27</v>
      </c>
      <c r="J294" t="s">
        <v>139</v>
      </c>
      <c r="K294">
        <v>120</v>
      </c>
      <c r="L294" s="2">
        <v>178400</v>
      </c>
      <c r="M294" s="2">
        <v>433005</v>
      </c>
      <c r="N294" s="2">
        <v>178248</v>
      </c>
      <c r="O294" s="2">
        <v>433057</v>
      </c>
      <c r="P294" t="s">
        <v>28</v>
      </c>
      <c r="Q294" t="s">
        <v>41</v>
      </c>
      <c r="R294" t="s">
        <v>41</v>
      </c>
      <c r="S294" t="s">
        <v>30</v>
      </c>
      <c r="T294" t="s">
        <v>42</v>
      </c>
      <c r="V294">
        <v>2</v>
      </c>
    </row>
    <row r="295" spans="1:23" x14ac:dyDescent="0.25">
      <c r="A295">
        <v>3</v>
      </c>
      <c r="B295">
        <v>7</v>
      </c>
      <c r="C295">
        <v>2024</v>
      </c>
      <c r="D295" s="1">
        <v>45476</v>
      </c>
      <c r="E295" t="s">
        <v>24</v>
      </c>
      <c r="F295" t="s">
        <v>25</v>
      </c>
      <c r="G295">
        <v>3</v>
      </c>
      <c r="H295" t="s">
        <v>50</v>
      </c>
      <c r="I295" t="s">
        <v>27</v>
      </c>
      <c r="J295" t="s">
        <v>139</v>
      </c>
      <c r="K295">
        <v>120</v>
      </c>
      <c r="L295" s="2">
        <v>178400</v>
      </c>
      <c r="M295" s="2">
        <v>433005</v>
      </c>
      <c r="N295" s="2">
        <v>178248</v>
      </c>
      <c r="O295" s="2">
        <v>433057</v>
      </c>
      <c r="P295" t="s">
        <v>28</v>
      </c>
      <c r="Q295" t="s">
        <v>43</v>
      </c>
      <c r="R295" t="s">
        <v>43</v>
      </c>
      <c r="S295" t="s">
        <v>44</v>
      </c>
      <c r="T295" t="s">
        <v>45</v>
      </c>
      <c r="V295">
        <v>2</v>
      </c>
    </row>
    <row r="296" spans="1:23" x14ac:dyDescent="0.25">
      <c r="A296">
        <v>3</v>
      </c>
      <c r="B296">
        <v>7</v>
      </c>
      <c r="C296">
        <v>2024</v>
      </c>
      <c r="D296" s="1">
        <v>45476</v>
      </c>
      <c r="E296" t="s">
        <v>24</v>
      </c>
      <c r="F296" t="s">
        <v>25</v>
      </c>
      <c r="G296">
        <v>3</v>
      </c>
      <c r="H296" t="s">
        <v>50</v>
      </c>
      <c r="I296" t="s">
        <v>27</v>
      </c>
      <c r="J296" t="s">
        <v>139</v>
      </c>
      <c r="K296">
        <v>120</v>
      </c>
      <c r="L296" s="2">
        <v>178400</v>
      </c>
      <c r="M296" s="2">
        <v>433005</v>
      </c>
      <c r="N296" s="2">
        <v>178248</v>
      </c>
      <c r="O296" s="2">
        <v>433057</v>
      </c>
      <c r="P296" t="s">
        <v>28</v>
      </c>
      <c r="Q296" t="s">
        <v>97</v>
      </c>
      <c r="R296" t="s">
        <v>97</v>
      </c>
      <c r="S296" t="s">
        <v>77</v>
      </c>
      <c r="T296" t="s">
        <v>98</v>
      </c>
      <c r="V296">
        <v>1</v>
      </c>
    </row>
    <row r="297" spans="1:23" x14ac:dyDescent="0.25">
      <c r="A297">
        <v>3</v>
      </c>
      <c r="B297">
        <v>7</v>
      </c>
      <c r="C297">
        <v>2024</v>
      </c>
      <c r="D297" s="1">
        <v>45476</v>
      </c>
      <c r="E297" t="s">
        <v>24</v>
      </c>
      <c r="F297" t="s">
        <v>25</v>
      </c>
      <c r="G297">
        <v>3</v>
      </c>
      <c r="H297" t="s">
        <v>50</v>
      </c>
      <c r="I297" t="s">
        <v>27</v>
      </c>
      <c r="J297" t="s">
        <v>139</v>
      </c>
      <c r="K297">
        <v>120</v>
      </c>
      <c r="L297" s="2">
        <v>178400</v>
      </c>
      <c r="M297" s="2">
        <v>433005</v>
      </c>
      <c r="N297" s="2">
        <v>178248</v>
      </c>
      <c r="O297" s="2">
        <v>433057</v>
      </c>
      <c r="P297" t="s">
        <v>28</v>
      </c>
      <c r="Q297" t="s">
        <v>99</v>
      </c>
      <c r="R297" t="s">
        <v>99</v>
      </c>
      <c r="S297" t="s">
        <v>48</v>
      </c>
      <c r="T297" t="s">
        <v>100</v>
      </c>
      <c r="U297">
        <v>1</v>
      </c>
      <c r="V297">
        <v>1</v>
      </c>
      <c r="W297" t="s">
        <v>93</v>
      </c>
    </row>
    <row r="298" spans="1:23" x14ac:dyDescent="0.25">
      <c r="A298">
        <v>3</v>
      </c>
      <c r="B298">
        <v>7</v>
      </c>
      <c r="C298">
        <v>2024</v>
      </c>
      <c r="D298" s="1">
        <v>45476</v>
      </c>
      <c r="E298" t="s">
        <v>24</v>
      </c>
      <c r="F298" t="s">
        <v>25</v>
      </c>
      <c r="G298">
        <v>3</v>
      </c>
      <c r="H298" t="s">
        <v>50</v>
      </c>
      <c r="I298" t="s">
        <v>27</v>
      </c>
      <c r="J298" t="s">
        <v>139</v>
      </c>
      <c r="K298">
        <v>120</v>
      </c>
      <c r="L298" s="2">
        <v>178400</v>
      </c>
      <c r="M298" s="2">
        <v>433005</v>
      </c>
      <c r="N298" s="2">
        <v>178248</v>
      </c>
      <c r="O298" s="2">
        <v>433057</v>
      </c>
      <c r="P298" t="s">
        <v>28</v>
      </c>
      <c r="Q298" t="s">
        <v>36</v>
      </c>
      <c r="R298" t="s">
        <v>36</v>
      </c>
      <c r="S298" t="s">
        <v>36</v>
      </c>
      <c r="T298" t="s">
        <v>37</v>
      </c>
      <c r="V298">
        <v>2</v>
      </c>
    </row>
    <row r="299" spans="1:23" x14ac:dyDescent="0.25">
      <c r="A299">
        <v>3</v>
      </c>
      <c r="B299">
        <v>7</v>
      </c>
      <c r="C299">
        <v>2024</v>
      </c>
      <c r="D299" s="1">
        <v>45476</v>
      </c>
      <c r="E299" t="s">
        <v>24</v>
      </c>
      <c r="F299" t="s">
        <v>25</v>
      </c>
      <c r="G299">
        <v>3</v>
      </c>
      <c r="H299" t="s">
        <v>50</v>
      </c>
      <c r="I299" t="s">
        <v>27</v>
      </c>
      <c r="J299" t="s">
        <v>139</v>
      </c>
      <c r="K299">
        <v>120</v>
      </c>
      <c r="L299" s="2">
        <v>178400</v>
      </c>
      <c r="M299" s="2">
        <v>433005</v>
      </c>
      <c r="N299" s="2">
        <v>178248</v>
      </c>
      <c r="O299" s="2">
        <v>433057</v>
      </c>
      <c r="P299" t="s">
        <v>28</v>
      </c>
      <c r="Q299" t="s">
        <v>38</v>
      </c>
      <c r="R299" t="s">
        <v>38</v>
      </c>
      <c r="S299" t="s">
        <v>39</v>
      </c>
      <c r="T299" t="s">
        <v>40</v>
      </c>
      <c r="V299">
        <v>2</v>
      </c>
    </row>
    <row r="300" spans="1:23" x14ac:dyDescent="0.25">
      <c r="A300">
        <v>3</v>
      </c>
      <c r="B300">
        <v>7</v>
      </c>
      <c r="C300">
        <v>2024</v>
      </c>
      <c r="D300" s="1">
        <v>45476</v>
      </c>
      <c r="E300" t="s">
        <v>24</v>
      </c>
      <c r="F300" t="s">
        <v>25</v>
      </c>
      <c r="G300">
        <v>3</v>
      </c>
      <c r="H300" t="s">
        <v>50</v>
      </c>
      <c r="I300" t="s">
        <v>27</v>
      </c>
      <c r="J300" t="s">
        <v>138</v>
      </c>
      <c r="K300">
        <v>70</v>
      </c>
      <c r="L300" s="2">
        <v>178397</v>
      </c>
      <c r="M300" s="2">
        <v>432995</v>
      </c>
      <c r="N300" s="2">
        <v>178244</v>
      </c>
      <c r="O300" s="2">
        <v>433050</v>
      </c>
      <c r="P300" t="s">
        <v>28</v>
      </c>
      <c r="Q300" t="s">
        <v>29</v>
      </c>
      <c r="R300" t="s">
        <v>29</v>
      </c>
      <c r="S300" t="s">
        <v>30</v>
      </c>
      <c r="T300" t="s">
        <v>31</v>
      </c>
      <c r="V300">
        <v>2</v>
      </c>
    </row>
    <row r="301" spans="1:23" x14ac:dyDescent="0.25">
      <c r="A301">
        <v>3</v>
      </c>
      <c r="B301">
        <v>7</v>
      </c>
      <c r="C301">
        <v>2024</v>
      </c>
      <c r="D301" s="1">
        <v>45476</v>
      </c>
      <c r="E301" t="s">
        <v>24</v>
      </c>
      <c r="F301" t="s">
        <v>25</v>
      </c>
      <c r="G301">
        <v>3</v>
      </c>
      <c r="H301" t="s">
        <v>50</v>
      </c>
      <c r="I301" t="s">
        <v>27</v>
      </c>
      <c r="J301" t="s">
        <v>138</v>
      </c>
      <c r="K301">
        <v>70</v>
      </c>
      <c r="L301" s="2">
        <v>178397</v>
      </c>
      <c r="M301" s="2">
        <v>432995</v>
      </c>
      <c r="N301" s="2">
        <v>178244</v>
      </c>
      <c r="O301" s="2">
        <v>433050</v>
      </c>
      <c r="P301" t="s">
        <v>28</v>
      </c>
      <c r="Q301" t="s">
        <v>41</v>
      </c>
      <c r="R301" t="s">
        <v>41</v>
      </c>
      <c r="S301" t="s">
        <v>30</v>
      </c>
      <c r="T301" t="s">
        <v>42</v>
      </c>
      <c r="V301">
        <v>2</v>
      </c>
    </row>
    <row r="302" spans="1:23" x14ac:dyDescent="0.25">
      <c r="A302">
        <v>3</v>
      </c>
      <c r="B302">
        <v>7</v>
      </c>
      <c r="C302">
        <v>2024</v>
      </c>
      <c r="D302" s="1">
        <v>45476</v>
      </c>
      <c r="E302" t="s">
        <v>24</v>
      </c>
      <c r="F302" t="s">
        <v>25</v>
      </c>
      <c r="G302">
        <v>3</v>
      </c>
      <c r="H302" t="s">
        <v>50</v>
      </c>
      <c r="I302" t="s">
        <v>27</v>
      </c>
      <c r="J302" t="s">
        <v>138</v>
      </c>
      <c r="K302">
        <v>70</v>
      </c>
      <c r="L302" s="2">
        <v>178397</v>
      </c>
      <c r="M302" s="2">
        <v>432995</v>
      </c>
      <c r="N302" s="2">
        <v>178244</v>
      </c>
      <c r="O302" s="2">
        <v>433050</v>
      </c>
      <c r="P302" t="s">
        <v>28</v>
      </c>
      <c r="Q302" t="s">
        <v>43</v>
      </c>
      <c r="R302" t="s">
        <v>43</v>
      </c>
      <c r="S302" t="s">
        <v>44</v>
      </c>
      <c r="T302" t="s">
        <v>45</v>
      </c>
      <c r="V302">
        <v>2</v>
      </c>
    </row>
    <row r="303" spans="1:23" x14ac:dyDescent="0.25">
      <c r="A303">
        <v>3</v>
      </c>
      <c r="B303">
        <v>7</v>
      </c>
      <c r="C303">
        <v>2024</v>
      </c>
      <c r="D303" s="1">
        <v>45476</v>
      </c>
      <c r="E303" t="s">
        <v>24</v>
      </c>
      <c r="F303" t="s">
        <v>25</v>
      </c>
      <c r="G303">
        <v>3</v>
      </c>
      <c r="H303" t="s">
        <v>50</v>
      </c>
      <c r="I303" t="s">
        <v>27</v>
      </c>
      <c r="J303" t="s">
        <v>138</v>
      </c>
      <c r="K303">
        <v>70</v>
      </c>
      <c r="L303" s="2">
        <v>178397</v>
      </c>
      <c r="M303" s="2">
        <v>432995</v>
      </c>
      <c r="N303" s="2">
        <v>178244</v>
      </c>
      <c r="O303" s="2">
        <v>433050</v>
      </c>
      <c r="P303" t="s">
        <v>28</v>
      </c>
      <c r="Q303" t="s">
        <v>36</v>
      </c>
      <c r="R303" t="s">
        <v>36</v>
      </c>
      <c r="S303" t="s">
        <v>36</v>
      </c>
      <c r="T303" t="s">
        <v>37</v>
      </c>
      <c r="V303">
        <v>1</v>
      </c>
    </row>
    <row r="304" spans="1:23" x14ac:dyDescent="0.25">
      <c r="A304">
        <v>3</v>
      </c>
      <c r="B304">
        <v>7</v>
      </c>
      <c r="C304">
        <v>2024</v>
      </c>
      <c r="D304" s="1">
        <v>45476</v>
      </c>
      <c r="E304" t="s">
        <v>24</v>
      </c>
      <c r="F304" t="s">
        <v>25</v>
      </c>
      <c r="G304">
        <v>3</v>
      </c>
      <c r="H304" t="s">
        <v>50</v>
      </c>
      <c r="I304" t="s">
        <v>27</v>
      </c>
      <c r="J304" t="s">
        <v>138</v>
      </c>
      <c r="K304">
        <v>70</v>
      </c>
      <c r="L304" s="2">
        <v>178397</v>
      </c>
      <c r="M304" s="2">
        <v>432995</v>
      </c>
      <c r="N304" s="2">
        <v>178244</v>
      </c>
      <c r="O304" s="2">
        <v>433050</v>
      </c>
      <c r="P304" t="s">
        <v>28</v>
      </c>
      <c r="Q304" t="s">
        <v>38</v>
      </c>
      <c r="R304" t="s">
        <v>38</v>
      </c>
      <c r="S304" t="s">
        <v>39</v>
      </c>
      <c r="T304" t="s">
        <v>40</v>
      </c>
      <c r="V304">
        <v>2</v>
      </c>
    </row>
    <row r="305" spans="1:22" x14ac:dyDescent="0.25">
      <c r="A305">
        <v>3</v>
      </c>
      <c r="B305">
        <v>7</v>
      </c>
      <c r="C305">
        <v>2024</v>
      </c>
      <c r="D305" s="1">
        <v>45476</v>
      </c>
      <c r="E305" t="s">
        <v>24</v>
      </c>
      <c r="F305" t="s">
        <v>25</v>
      </c>
      <c r="G305">
        <v>4</v>
      </c>
      <c r="H305" t="s">
        <v>50</v>
      </c>
      <c r="I305" t="s">
        <v>27</v>
      </c>
      <c r="J305" t="s">
        <v>139</v>
      </c>
      <c r="K305">
        <v>120</v>
      </c>
      <c r="L305" s="2">
        <v>178211</v>
      </c>
      <c r="M305" s="2">
        <v>433059</v>
      </c>
      <c r="N305" s="2">
        <v>178065</v>
      </c>
      <c r="O305" s="2">
        <v>433136</v>
      </c>
      <c r="P305" t="s">
        <v>28</v>
      </c>
      <c r="Q305" t="s">
        <v>29</v>
      </c>
      <c r="R305" t="s">
        <v>29</v>
      </c>
      <c r="S305" t="s">
        <v>30</v>
      </c>
      <c r="T305" t="s">
        <v>31</v>
      </c>
      <c r="V305">
        <v>2</v>
      </c>
    </row>
    <row r="306" spans="1:22" x14ac:dyDescent="0.25">
      <c r="A306">
        <v>3</v>
      </c>
      <c r="B306">
        <v>7</v>
      </c>
      <c r="C306">
        <v>2024</v>
      </c>
      <c r="D306" s="1">
        <v>45476</v>
      </c>
      <c r="E306" t="s">
        <v>24</v>
      </c>
      <c r="F306" t="s">
        <v>25</v>
      </c>
      <c r="G306">
        <v>4</v>
      </c>
      <c r="H306" t="s">
        <v>50</v>
      </c>
      <c r="I306" t="s">
        <v>27</v>
      </c>
      <c r="J306" t="s">
        <v>139</v>
      </c>
      <c r="K306">
        <v>120</v>
      </c>
      <c r="L306" s="2">
        <v>178211</v>
      </c>
      <c r="M306" s="2">
        <v>433059</v>
      </c>
      <c r="N306" s="2">
        <v>178065</v>
      </c>
      <c r="O306" s="2">
        <v>433136</v>
      </c>
      <c r="P306" t="s">
        <v>28</v>
      </c>
      <c r="Q306" t="s">
        <v>41</v>
      </c>
      <c r="R306" t="s">
        <v>41</v>
      </c>
      <c r="S306" t="s">
        <v>30</v>
      </c>
      <c r="T306" t="s">
        <v>42</v>
      </c>
      <c r="V306">
        <v>2</v>
      </c>
    </row>
    <row r="307" spans="1:22" x14ac:dyDescent="0.25">
      <c r="A307">
        <v>3</v>
      </c>
      <c r="B307">
        <v>7</v>
      </c>
      <c r="C307">
        <v>2024</v>
      </c>
      <c r="D307" s="1">
        <v>45476</v>
      </c>
      <c r="E307" t="s">
        <v>24</v>
      </c>
      <c r="F307" t="s">
        <v>25</v>
      </c>
      <c r="G307">
        <v>4</v>
      </c>
      <c r="H307" t="s">
        <v>50</v>
      </c>
      <c r="I307" t="s">
        <v>27</v>
      </c>
      <c r="J307" t="s">
        <v>139</v>
      </c>
      <c r="K307">
        <v>120</v>
      </c>
      <c r="L307" s="2">
        <v>178211</v>
      </c>
      <c r="M307" s="2">
        <v>433059</v>
      </c>
      <c r="N307" s="2">
        <v>178065</v>
      </c>
      <c r="O307" s="2">
        <v>433136</v>
      </c>
      <c r="P307" t="s">
        <v>28</v>
      </c>
      <c r="Q307" t="s">
        <v>43</v>
      </c>
      <c r="R307" t="s">
        <v>43</v>
      </c>
      <c r="S307" t="s">
        <v>44</v>
      </c>
      <c r="T307" t="s">
        <v>45</v>
      </c>
      <c r="V307">
        <v>2</v>
      </c>
    </row>
    <row r="308" spans="1:22" x14ac:dyDescent="0.25">
      <c r="A308">
        <v>3</v>
      </c>
      <c r="B308">
        <v>7</v>
      </c>
      <c r="C308">
        <v>2024</v>
      </c>
      <c r="D308" s="1">
        <v>45476</v>
      </c>
      <c r="E308" t="s">
        <v>24</v>
      </c>
      <c r="F308" t="s">
        <v>25</v>
      </c>
      <c r="G308">
        <v>4</v>
      </c>
      <c r="H308" t="s">
        <v>50</v>
      </c>
      <c r="I308" t="s">
        <v>27</v>
      </c>
      <c r="J308" t="s">
        <v>139</v>
      </c>
      <c r="K308">
        <v>120</v>
      </c>
      <c r="L308" s="2">
        <v>178211</v>
      </c>
      <c r="M308" s="2">
        <v>433059</v>
      </c>
      <c r="N308" s="2">
        <v>178065</v>
      </c>
      <c r="O308" s="2">
        <v>433136</v>
      </c>
      <c r="P308" t="s">
        <v>28</v>
      </c>
      <c r="Q308" t="s">
        <v>97</v>
      </c>
      <c r="R308" t="s">
        <v>97</v>
      </c>
      <c r="S308" t="s">
        <v>77</v>
      </c>
      <c r="T308" t="s">
        <v>98</v>
      </c>
      <c r="V308">
        <v>1</v>
      </c>
    </row>
    <row r="309" spans="1:22" x14ac:dyDescent="0.25">
      <c r="A309">
        <v>3</v>
      </c>
      <c r="B309">
        <v>7</v>
      </c>
      <c r="C309">
        <v>2024</v>
      </c>
      <c r="D309" s="1">
        <v>45476</v>
      </c>
      <c r="E309" t="s">
        <v>24</v>
      </c>
      <c r="F309" t="s">
        <v>25</v>
      </c>
      <c r="G309">
        <v>4</v>
      </c>
      <c r="H309" t="s">
        <v>50</v>
      </c>
      <c r="I309" t="s">
        <v>27</v>
      </c>
      <c r="J309" t="s">
        <v>139</v>
      </c>
      <c r="K309">
        <v>120</v>
      </c>
      <c r="L309" s="2">
        <v>178211</v>
      </c>
      <c r="M309" s="2">
        <v>433059</v>
      </c>
      <c r="N309" s="2">
        <v>178065</v>
      </c>
      <c r="O309" s="2">
        <v>433136</v>
      </c>
      <c r="P309" t="s">
        <v>28</v>
      </c>
      <c r="Q309" t="s">
        <v>85</v>
      </c>
      <c r="R309" t="s">
        <v>85</v>
      </c>
      <c r="S309" t="s">
        <v>85</v>
      </c>
      <c r="T309" t="s">
        <v>86</v>
      </c>
      <c r="V309">
        <v>1</v>
      </c>
    </row>
    <row r="310" spans="1:22" x14ac:dyDescent="0.25">
      <c r="A310">
        <v>3</v>
      </c>
      <c r="B310">
        <v>7</v>
      </c>
      <c r="C310">
        <v>2024</v>
      </c>
      <c r="D310" s="1">
        <v>45476</v>
      </c>
      <c r="E310" t="s">
        <v>24</v>
      </c>
      <c r="F310" t="s">
        <v>25</v>
      </c>
      <c r="G310">
        <v>4</v>
      </c>
      <c r="H310" t="s">
        <v>50</v>
      </c>
      <c r="I310" t="s">
        <v>27</v>
      </c>
      <c r="J310" t="s">
        <v>139</v>
      </c>
      <c r="K310">
        <v>120</v>
      </c>
      <c r="L310" s="2">
        <v>178211</v>
      </c>
      <c r="M310" s="2">
        <v>433059</v>
      </c>
      <c r="N310" s="2">
        <v>178065</v>
      </c>
      <c r="O310" s="2">
        <v>433136</v>
      </c>
      <c r="P310" t="s">
        <v>28</v>
      </c>
      <c r="Q310" t="s">
        <v>46</v>
      </c>
      <c r="R310" t="s">
        <v>47</v>
      </c>
      <c r="S310" t="s">
        <v>48</v>
      </c>
      <c r="T310" t="s">
        <v>49</v>
      </c>
      <c r="V310">
        <v>1</v>
      </c>
    </row>
    <row r="311" spans="1:22" x14ac:dyDescent="0.25">
      <c r="A311">
        <v>3</v>
      </c>
      <c r="B311">
        <v>7</v>
      </c>
      <c r="C311">
        <v>2024</v>
      </c>
      <c r="D311" s="1">
        <v>45476</v>
      </c>
      <c r="E311" t="s">
        <v>24</v>
      </c>
      <c r="F311" t="s">
        <v>25</v>
      </c>
      <c r="G311">
        <v>4</v>
      </c>
      <c r="H311" t="s">
        <v>50</v>
      </c>
      <c r="I311" t="s">
        <v>27</v>
      </c>
      <c r="J311" t="s">
        <v>139</v>
      </c>
      <c r="K311">
        <v>120</v>
      </c>
      <c r="L311" s="2">
        <v>178211</v>
      </c>
      <c r="M311" s="2">
        <v>433059</v>
      </c>
      <c r="N311" s="2">
        <v>178065</v>
      </c>
      <c r="O311" s="2">
        <v>433136</v>
      </c>
      <c r="P311" t="s">
        <v>28</v>
      </c>
      <c r="Q311" t="s">
        <v>101</v>
      </c>
      <c r="R311" t="s">
        <v>101</v>
      </c>
      <c r="S311" t="s">
        <v>80</v>
      </c>
      <c r="T311" t="s">
        <v>102</v>
      </c>
      <c r="V311">
        <v>1</v>
      </c>
    </row>
    <row r="312" spans="1:22" x14ac:dyDescent="0.25">
      <c r="A312">
        <v>3</v>
      </c>
      <c r="B312">
        <v>7</v>
      </c>
      <c r="C312">
        <v>2024</v>
      </c>
      <c r="D312" s="1">
        <v>45476</v>
      </c>
      <c r="E312" t="s">
        <v>24</v>
      </c>
      <c r="F312" t="s">
        <v>25</v>
      </c>
      <c r="G312">
        <v>4</v>
      </c>
      <c r="H312" t="s">
        <v>50</v>
      </c>
      <c r="I312" t="s">
        <v>27</v>
      </c>
      <c r="J312" t="s">
        <v>139</v>
      </c>
      <c r="K312">
        <v>120</v>
      </c>
      <c r="L312" s="2">
        <v>178211</v>
      </c>
      <c r="M312" s="2">
        <v>433059</v>
      </c>
      <c r="N312" s="2">
        <v>178065</v>
      </c>
      <c r="O312" s="2">
        <v>433136</v>
      </c>
      <c r="P312" t="s">
        <v>28</v>
      </c>
      <c r="Q312" t="s">
        <v>36</v>
      </c>
      <c r="R312" t="s">
        <v>36</v>
      </c>
      <c r="S312" t="s">
        <v>36</v>
      </c>
      <c r="T312" t="s">
        <v>37</v>
      </c>
      <c r="V312">
        <v>2</v>
      </c>
    </row>
    <row r="313" spans="1:22" x14ac:dyDescent="0.25">
      <c r="A313">
        <v>3</v>
      </c>
      <c r="B313">
        <v>7</v>
      </c>
      <c r="C313">
        <v>2024</v>
      </c>
      <c r="D313" s="1">
        <v>45476</v>
      </c>
      <c r="E313" t="s">
        <v>24</v>
      </c>
      <c r="F313" t="s">
        <v>25</v>
      </c>
      <c r="G313">
        <v>4</v>
      </c>
      <c r="H313" t="s">
        <v>50</v>
      </c>
      <c r="I313" t="s">
        <v>27</v>
      </c>
      <c r="J313" t="s">
        <v>139</v>
      </c>
      <c r="K313">
        <v>120</v>
      </c>
      <c r="L313" s="2">
        <v>178211</v>
      </c>
      <c r="M313" s="2">
        <v>433059</v>
      </c>
      <c r="N313" s="2">
        <v>178065</v>
      </c>
      <c r="O313" s="2">
        <v>433136</v>
      </c>
      <c r="P313" t="s">
        <v>28</v>
      </c>
      <c r="Q313" t="s">
        <v>38</v>
      </c>
      <c r="R313" t="s">
        <v>38</v>
      </c>
      <c r="S313" t="s">
        <v>39</v>
      </c>
      <c r="T313" t="s">
        <v>40</v>
      </c>
      <c r="V313">
        <v>2</v>
      </c>
    </row>
    <row r="314" spans="1:22" x14ac:dyDescent="0.25">
      <c r="A314">
        <v>3</v>
      </c>
      <c r="B314">
        <v>7</v>
      </c>
      <c r="C314">
        <v>2024</v>
      </c>
      <c r="D314" s="1">
        <v>45476</v>
      </c>
      <c r="E314" t="s">
        <v>24</v>
      </c>
      <c r="F314" t="s">
        <v>25</v>
      </c>
      <c r="G314">
        <v>4</v>
      </c>
      <c r="H314" t="s">
        <v>50</v>
      </c>
      <c r="I314" t="s">
        <v>27</v>
      </c>
      <c r="J314" t="s">
        <v>138</v>
      </c>
      <c r="K314">
        <v>70</v>
      </c>
      <c r="L314" s="2">
        <v>178209</v>
      </c>
      <c r="M314" s="2">
        <v>433051</v>
      </c>
      <c r="N314" s="2">
        <v>178060</v>
      </c>
      <c r="O314" s="2">
        <v>433129</v>
      </c>
      <c r="P314" t="s">
        <v>28</v>
      </c>
      <c r="Q314" t="s">
        <v>29</v>
      </c>
      <c r="R314" t="s">
        <v>29</v>
      </c>
      <c r="S314" t="s">
        <v>30</v>
      </c>
      <c r="T314" t="s">
        <v>31</v>
      </c>
      <c r="V314">
        <v>1</v>
      </c>
    </row>
    <row r="315" spans="1:22" x14ac:dyDescent="0.25">
      <c r="A315">
        <v>3</v>
      </c>
      <c r="B315">
        <v>7</v>
      </c>
      <c r="C315">
        <v>2024</v>
      </c>
      <c r="D315" s="1">
        <v>45476</v>
      </c>
      <c r="E315" t="s">
        <v>24</v>
      </c>
      <c r="F315" t="s">
        <v>25</v>
      </c>
      <c r="G315">
        <v>4</v>
      </c>
      <c r="H315" t="s">
        <v>50</v>
      </c>
      <c r="I315" t="s">
        <v>27</v>
      </c>
      <c r="J315" t="s">
        <v>138</v>
      </c>
      <c r="K315">
        <v>70</v>
      </c>
      <c r="L315" s="2">
        <v>178209</v>
      </c>
      <c r="M315" s="2">
        <v>433051</v>
      </c>
      <c r="N315" s="2">
        <v>178060</v>
      </c>
      <c r="O315" s="2">
        <v>433129</v>
      </c>
      <c r="P315" t="s">
        <v>28</v>
      </c>
      <c r="Q315" t="s">
        <v>41</v>
      </c>
      <c r="R315" t="s">
        <v>41</v>
      </c>
      <c r="S315" t="s">
        <v>30</v>
      </c>
      <c r="T315" t="s">
        <v>42</v>
      </c>
      <c r="V315">
        <v>1</v>
      </c>
    </row>
    <row r="316" spans="1:22" x14ac:dyDescent="0.25">
      <c r="A316">
        <v>3</v>
      </c>
      <c r="B316">
        <v>7</v>
      </c>
      <c r="C316">
        <v>2024</v>
      </c>
      <c r="D316" s="1">
        <v>45476</v>
      </c>
      <c r="E316" t="s">
        <v>24</v>
      </c>
      <c r="F316" t="s">
        <v>25</v>
      </c>
      <c r="G316">
        <v>4</v>
      </c>
      <c r="H316" t="s">
        <v>50</v>
      </c>
      <c r="I316" t="s">
        <v>27</v>
      </c>
      <c r="J316" t="s">
        <v>138</v>
      </c>
      <c r="K316">
        <v>70</v>
      </c>
      <c r="L316" s="2">
        <v>178209</v>
      </c>
      <c r="M316" s="2">
        <v>433051</v>
      </c>
      <c r="N316" s="2">
        <v>178060</v>
      </c>
      <c r="O316" s="2">
        <v>433129</v>
      </c>
      <c r="P316" t="s">
        <v>28</v>
      </c>
      <c r="Q316" t="s">
        <v>43</v>
      </c>
      <c r="R316" t="s">
        <v>43</v>
      </c>
      <c r="S316" t="s">
        <v>44</v>
      </c>
      <c r="T316" t="s">
        <v>45</v>
      </c>
      <c r="V316">
        <v>1</v>
      </c>
    </row>
    <row r="317" spans="1:22" x14ac:dyDescent="0.25">
      <c r="A317">
        <v>3</v>
      </c>
      <c r="B317">
        <v>7</v>
      </c>
      <c r="C317">
        <v>2024</v>
      </c>
      <c r="D317" s="1">
        <v>45476</v>
      </c>
      <c r="E317" t="s">
        <v>24</v>
      </c>
      <c r="F317" t="s">
        <v>25</v>
      </c>
      <c r="G317">
        <v>4</v>
      </c>
      <c r="H317" t="s">
        <v>50</v>
      </c>
      <c r="I317" t="s">
        <v>27</v>
      </c>
      <c r="J317" t="s">
        <v>138</v>
      </c>
      <c r="K317">
        <v>70</v>
      </c>
      <c r="L317" s="2">
        <v>178209</v>
      </c>
      <c r="M317" s="2">
        <v>433051</v>
      </c>
      <c r="N317" s="2">
        <v>178060</v>
      </c>
      <c r="O317" s="2">
        <v>433129</v>
      </c>
      <c r="P317" t="s">
        <v>28</v>
      </c>
      <c r="Q317" t="s">
        <v>36</v>
      </c>
      <c r="R317" t="s">
        <v>36</v>
      </c>
      <c r="S317" t="s">
        <v>36</v>
      </c>
      <c r="T317" t="s">
        <v>37</v>
      </c>
      <c r="V317">
        <v>1</v>
      </c>
    </row>
    <row r="318" spans="1:22" x14ac:dyDescent="0.25">
      <c r="A318">
        <v>3</v>
      </c>
      <c r="B318">
        <v>7</v>
      </c>
      <c r="C318">
        <v>2024</v>
      </c>
      <c r="D318" s="1">
        <v>45476</v>
      </c>
      <c r="E318" t="s">
        <v>24</v>
      </c>
      <c r="F318" t="s">
        <v>25</v>
      </c>
      <c r="G318">
        <v>4</v>
      </c>
      <c r="H318" t="s">
        <v>50</v>
      </c>
      <c r="I318" t="s">
        <v>27</v>
      </c>
      <c r="J318" t="s">
        <v>138</v>
      </c>
      <c r="K318">
        <v>70</v>
      </c>
      <c r="L318" s="2">
        <v>178209</v>
      </c>
      <c r="M318" s="2">
        <v>433051</v>
      </c>
      <c r="N318" s="2">
        <v>178060</v>
      </c>
      <c r="O318" s="2">
        <v>433129</v>
      </c>
      <c r="P318" t="s">
        <v>28</v>
      </c>
      <c r="Q318" t="s">
        <v>63</v>
      </c>
      <c r="R318" t="s">
        <v>63</v>
      </c>
      <c r="S318" t="s">
        <v>64</v>
      </c>
      <c r="T318" t="s">
        <v>65</v>
      </c>
      <c r="V318">
        <v>1</v>
      </c>
    </row>
    <row r="319" spans="1:22" x14ac:dyDescent="0.25">
      <c r="A319">
        <v>3</v>
      </c>
      <c r="B319">
        <v>7</v>
      </c>
      <c r="C319">
        <v>2024</v>
      </c>
      <c r="D319" s="1">
        <v>45476</v>
      </c>
      <c r="E319" t="s">
        <v>24</v>
      </c>
      <c r="F319" t="s">
        <v>25</v>
      </c>
      <c r="G319">
        <v>4</v>
      </c>
      <c r="H319" t="s">
        <v>50</v>
      </c>
      <c r="I319" t="s">
        <v>27</v>
      </c>
      <c r="J319" t="s">
        <v>138</v>
      </c>
      <c r="K319">
        <v>70</v>
      </c>
      <c r="L319" s="2">
        <v>178209</v>
      </c>
      <c r="M319" s="2">
        <v>433051</v>
      </c>
      <c r="N319" s="2">
        <v>178060</v>
      </c>
      <c r="O319" s="2">
        <v>433129</v>
      </c>
      <c r="P319" t="s">
        <v>28</v>
      </c>
      <c r="Q319" t="s">
        <v>38</v>
      </c>
      <c r="R319" t="s">
        <v>38</v>
      </c>
      <c r="S319" t="s">
        <v>39</v>
      </c>
      <c r="T319" t="s">
        <v>40</v>
      </c>
      <c r="V319">
        <v>2</v>
      </c>
    </row>
    <row r="320" spans="1:22" x14ac:dyDescent="0.25">
      <c r="A320">
        <v>3</v>
      </c>
      <c r="B320">
        <v>7</v>
      </c>
      <c r="C320">
        <v>2024</v>
      </c>
      <c r="D320" s="1">
        <v>45476</v>
      </c>
      <c r="E320" t="s">
        <v>24</v>
      </c>
      <c r="F320" t="s">
        <v>25</v>
      </c>
      <c r="G320">
        <v>5</v>
      </c>
      <c r="H320" t="s">
        <v>51</v>
      </c>
      <c r="I320" t="s">
        <v>27</v>
      </c>
      <c r="J320" t="s">
        <v>139</v>
      </c>
      <c r="K320">
        <v>120</v>
      </c>
      <c r="L320" s="2">
        <v>178021</v>
      </c>
      <c r="M320" s="2">
        <v>433118</v>
      </c>
      <c r="N320" s="2">
        <v>177885</v>
      </c>
      <c r="O320" s="2">
        <v>433223</v>
      </c>
      <c r="P320" t="s">
        <v>28</v>
      </c>
      <c r="Q320" t="s">
        <v>29</v>
      </c>
      <c r="R320" t="s">
        <v>29</v>
      </c>
      <c r="S320" t="s">
        <v>30</v>
      </c>
      <c r="T320" t="s">
        <v>31</v>
      </c>
      <c r="V320">
        <v>2</v>
      </c>
    </row>
    <row r="321" spans="1:22" x14ac:dyDescent="0.25">
      <c r="A321">
        <v>3</v>
      </c>
      <c r="B321">
        <v>7</v>
      </c>
      <c r="C321">
        <v>2024</v>
      </c>
      <c r="D321" s="1">
        <v>45476</v>
      </c>
      <c r="E321" t="s">
        <v>24</v>
      </c>
      <c r="F321" t="s">
        <v>25</v>
      </c>
      <c r="G321">
        <v>5</v>
      </c>
      <c r="H321" t="s">
        <v>51</v>
      </c>
      <c r="I321" t="s">
        <v>27</v>
      </c>
      <c r="J321" t="s">
        <v>139</v>
      </c>
      <c r="K321">
        <v>120</v>
      </c>
      <c r="L321" s="2">
        <v>178021</v>
      </c>
      <c r="M321" s="2">
        <v>433118</v>
      </c>
      <c r="N321" s="2">
        <v>177885</v>
      </c>
      <c r="O321" s="2">
        <v>433223</v>
      </c>
      <c r="P321" t="s">
        <v>28</v>
      </c>
      <c r="Q321" t="s">
        <v>41</v>
      </c>
      <c r="R321" t="s">
        <v>41</v>
      </c>
      <c r="S321" t="s">
        <v>30</v>
      </c>
      <c r="T321" t="s">
        <v>42</v>
      </c>
      <c r="V321">
        <v>2</v>
      </c>
    </row>
    <row r="322" spans="1:22" x14ac:dyDescent="0.25">
      <c r="A322">
        <v>3</v>
      </c>
      <c r="B322">
        <v>7</v>
      </c>
      <c r="C322">
        <v>2024</v>
      </c>
      <c r="D322" s="1">
        <v>45476</v>
      </c>
      <c r="E322" t="s">
        <v>24</v>
      </c>
      <c r="F322" t="s">
        <v>25</v>
      </c>
      <c r="G322">
        <v>5</v>
      </c>
      <c r="H322" t="s">
        <v>51</v>
      </c>
      <c r="I322" t="s">
        <v>27</v>
      </c>
      <c r="J322" t="s">
        <v>139</v>
      </c>
      <c r="K322">
        <v>120</v>
      </c>
      <c r="L322" s="2">
        <v>178021</v>
      </c>
      <c r="M322" s="2">
        <v>433118</v>
      </c>
      <c r="N322" s="2">
        <v>177885</v>
      </c>
      <c r="O322" s="2">
        <v>433223</v>
      </c>
      <c r="P322" t="s">
        <v>28</v>
      </c>
      <c r="Q322" t="s">
        <v>43</v>
      </c>
      <c r="R322" t="s">
        <v>43</v>
      </c>
      <c r="S322" t="s">
        <v>44</v>
      </c>
      <c r="T322" t="s">
        <v>45</v>
      </c>
      <c r="V322">
        <v>1</v>
      </c>
    </row>
    <row r="323" spans="1:22" x14ac:dyDescent="0.25">
      <c r="A323">
        <v>3</v>
      </c>
      <c r="B323">
        <v>7</v>
      </c>
      <c r="C323">
        <v>2024</v>
      </c>
      <c r="D323" s="1">
        <v>45476</v>
      </c>
      <c r="E323" t="s">
        <v>24</v>
      </c>
      <c r="F323" t="s">
        <v>25</v>
      </c>
      <c r="G323">
        <v>5</v>
      </c>
      <c r="H323" t="s">
        <v>51</v>
      </c>
      <c r="I323" t="s">
        <v>27</v>
      </c>
      <c r="J323" t="s">
        <v>139</v>
      </c>
      <c r="K323">
        <v>120</v>
      </c>
      <c r="L323" s="2">
        <v>178021</v>
      </c>
      <c r="M323" s="2">
        <v>433118</v>
      </c>
      <c r="N323" s="2">
        <v>177885</v>
      </c>
      <c r="O323" s="2">
        <v>433223</v>
      </c>
      <c r="P323" t="s">
        <v>28</v>
      </c>
      <c r="Q323" t="s">
        <v>85</v>
      </c>
      <c r="R323" t="s">
        <v>85</v>
      </c>
      <c r="S323" t="s">
        <v>85</v>
      </c>
      <c r="T323" t="s">
        <v>86</v>
      </c>
      <c r="V323">
        <v>1</v>
      </c>
    </row>
    <row r="324" spans="1:22" x14ac:dyDescent="0.25">
      <c r="A324">
        <v>3</v>
      </c>
      <c r="B324">
        <v>7</v>
      </c>
      <c r="C324">
        <v>2024</v>
      </c>
      <c r="D324" s="1">
        <v>45476</v>
      </c>
      <c r="E324" t="s">
        <v>24</v>
      </c>
      <c r="F324" t="s">
        <v>25</v>
      </c>
      <c r="G324">
        <v>5</v>
      </c>
      <c r="H324" t="s">
        <v>51</v>
      </c>
      <c r="I324" t="s">
        <v>27</v>
      </c>
      <c r="J324" t="s">
        <v>139</v>
      </c>
      <c r="K324">
        <v>120</v>
      </c>
      <c r="L324" s="2">
        <v>178021</v>
      </c>
      <c r="M324" s="2">
        <v>433118</v>
      </c>
      <c r="N324" s="2">
        <v>177885</v>
      </c>
      <c r="O324" s="2">
        <v>433223</v>
      </c>
      <c r="P324" t="s">
        <v>28</v>
      </c>
      <c r="Q324" t="s">
        <v>46</v>
      </c>
      <c r="R324" t="s">
        <v>47</v>
      </c>
      <c r="S324" t="s">
        <v>48</v>
      </c>
      <c r="T324" t="s">
        <v>49</v>
      </c>
      <c r="V324">
        <v>1</v>
      </c>
    </row>
    <row r="325" spans="1:22" x14ac:dyDescent="0.25">
      <c r="A325">
        <v>3</v>
      </c>
      <c r="B325">
        <v>7</v>
      </c>
      <c r="C325">
        <v>2024</v>
      </c>
      <c r="D325" s="1">
        <v>45476</v>
      </c>
      <c r="E325" t="s">
        <v>24</v>
      </c>
      <c r="F325" t="s">
        <v>25</v>
      </c>
      <c r="G325">
        <v>5</v>
      </c>
      <c r="H325" t="s">
        <v>51</v>
      </c>
      <c r="I325" t="s">
        <v>27</v>
      </c>
      <c r="J325" t="s">
        <v>139</v>
      </c>
      <c r="K325">
        <v>120</v>
      </c>
      <c r="L325" s="2">
        <v>178021</v>
      </c>
      <c r="M325" s="2">
        <v>433118</v>
      </c>
      <c r="N325" s="2">
        <v>177885</v>
      </c>
      <c r="O325" s="2">
        <v>433223</v>
      </c>
      <c r="P325" t="s">
        <v>28</v>
      </c>
      <c r="Q325" t="s">
        <v>36</v>
      </c>
      <c r="R325" t="s">
        <v>36</v>
      </c>
      <c r="S325" t="s">
        <v>36</v>
      </c>
      <c r="T325" t="s">
        <v>37</v>
      </c>
      <c r="V325">
        <v>2</v>
      </c>
    </row>
    <row r="326" spans="1:22" x14ac:dyDescent="0.25">
      <c r="A326">
        <v>3</v>
      </c>
      <c r="B326">
        <v>7</v>
      </c>
      <c r="C326">
        <v>2024</v>
      </c>
      <c r="D326" s="1">
        <v>45476</v>
      </c>
      <c r="E326" t="s">
        <v>24</v>
      </c>
      <c r="F326" t="s">
        <v>25</v>
      </c>
      <c r="G326">
        <v>5</v>
      </c>
      <c r="H326" t="s">
        <v>51</v>
      </c>
      <c r="I326" t="s">
        <v>27</v>
      </c>
      <c r="J326" t="s">
        <v>139</v>
      </c>
      <c r="K326">
        <v>120</v>
      </c>
      <c r="L326" s="2">
        <v>178021</v>
      </c>
      <c r="M326" s="2">
        <v>433118</v>
      </c>
      <c r="N326" s="2">
        <v>177885</v>
      </c>
      <c r="O326" s="2">
        <v>433223</v>
      </c>
      <c r="P326" t="s">
        <v>28</v>
      </c>
      <c r="Q326" t="s">
        <v>38</v>
      </c>
      <c r="R326" t="s">
        <v>38</v>
      </c>
      <c r="S326" t="s">
        <v>39</v>
      </c>
      <c r="T326" t="s">
        <v>40</v>
      </c>
      <c r="V326">
        <v>3</v>
      </c>
    </row>
    <row r="327" spans="1:22" x14ac:dyDescent="0.25">
      <c r="A327">
        <v>3</v>
      </c>
      <c r="B327">
        <v>7</v>
      </c>
      <c r="C327">
        <v>2024</v>
      </c>
      <c r="D327" s="1">
        <v>45476</v>
      </c>
      <c r="E327" t="s">
        <v>24</v>
      </c>
      <c r="F327" t="s">
        <v>25</v>
      </c>
      <c r="G327">
        <v>5</v>
      </c>
      <c r="H327" t="s">
        <v>51</v>
      </c>
      <c r="I327" t="s">
        <v>27</v>
      </c>
      <c r="J327" t="s">
        <v>138</v>
      </c>
      <c r="K327">
        <v>70</v>
      </c>
      <c r="L327" s="2">
        <v>178017</v>
      </c>
      <c r="M327" s="2">
        <v>433111</v>
      </c>
      <c r="N327" s="2">
        <v>177881</v>
      </c>
      <c r="O327" s="2">
        <v>433218</v>
      </c>
      <c r="P327" t="s">
        <v>28</v>
      </c>
      <c r="Q327" t="s">
        <v>29</v>
      </c>
      <c r="R327" t="s">
        <v>29</v>
      </c>
      <c r="S327" t="s">
        <v>30</v>
      </c>
      <c r="T327" t="s">
        <v>31</v>
      </c>
      <c r="V327">
        <v>1</v>
      </c>
    </row>
    <row r="328" spans="1:22" x14ac:dyDescent="0.25">
      <c r="A328">
        <v>3</v>
      </c>
      <c r="B328">
        <v>7</v>
      </c>
      <c r="C328">
        <v>2024</v>
      </c>
      <c r="D328" s="1">
        <v>45476</v>
      </c>
      <c r="E328" t="s">
        <v>24</v>
      </c>
      <c r="F328" t="s">
        <v>25</v>
      </c>
      <c r="G328">
        <v>5</v>
      </c>
      <c r="H328" t="s">
        <v>51</v>
      </c>
      <c r="I328" t="s">
        <v>27</v>
      </c>
      <c r="J328" t="s">
        <v>138</v>
      </c>
      <c r="K328">
        <v>70</v>
      </c>
      <c r="L328" s="2">
        <v>178017</v>
      </c>
      <c r="M328" s="2">
        <v>433111</v>
      </c>
      <c r="N328" s="2">
        <v>177881</v>
      </c>
      <c r="O328" s="2">
        <v>433218</v>
      </c>
      <c r="P328" t="s">
        <v>28</v>
      </c>
      <c r="Q328" t="s">
        <v>41</v>
      </c>
      <c r="R328" t="s">
        <v>41</v>
      </c>
      <c r="S328" t="s">
        <v>30</v>
      </c>
      <c r="T328" t="s">
        <v>42</v>
      </c>
      <c r="V328">
        <v>1</v>
      </c>
    </row>
    <row r="329" spans="1:22" x14ac:dyDescent="0.25">
      <c r="A329">
        <v>3</v>
      </c>
      <c r="B329">
        <v>7</v>
      </c>
      <c r="C329">
        <v>2024</v>
      </c>
      <c r="D329" s="1">
        <v>45476</v>
      </c>
      <c r="E329" t="s">
        <v>24</v>
      </c>
      <c r="F329" t="s">
        <v>25</v>
      </c>
      <c r="G329">
        <v>5</v>
      </c>
      <c r="H329" t="s">
        <v>51</v>
      </c>
      <c r="I329" t="s">
        <v>27</v>
      </c>
      <c r="J329" t="s">
        <v>138</v>
      </c>
      <c r="K329">
        <v>70</v>
      </c>
      <c r="L329" s="2">
        <v>178017</v>
      </c>
      <c r="M329" s="2">
        <v>433111</v>
      </c>
      <c r="N329" s="2">
        <v>177881</v>
      </c>
      <c r="O329" s="2">
        <v>433218</v>
      </c>
      <c r="P329" t="s">
        <v>28</v>
      </c>
      <c r="Q329" t="s">
        <v>43</v>
      </c>
      <c r="R329" t="s">
        <v>43</v>
      </c>
      <c r="S329" t="s">
        <v>44</v>
      </c>
      <c r="T329" t="s">
        <v>45</v>
      </c>
      <c r="V329">
        <v>1</v>
      </c>
    </row>
    <row r="330" spans="1:22" x14ac:dyDescent="0.25">
      <c r="A330">
        <v>3</v>
      </c>
      <c r="B330">
        <v>7</v>
      </c>
      <c r="C330">
        <v>2024</v>
      </c>
      <c r="D330" s="1">
        <v>45476</v>
      </c>
      <c r="E330" t="s">
        <v>24</v>
      </c>
      <c r="F330" t="s">
        <v>25</v>
      </c>
      <c r="G330">
        <v>5</v>
      </c>
      <c r="H330" t="s">
        <v>51</v>
      </c>
      <c r="I330" t="s">
        <v>27</v>
      </c>
      <c r="J330" t="s">
        <v>138</v>
      </c>
      <c r="K330">
        <v>70</v>
      </c>
      <c r="L330" s="2">
        <v>178017</v>
      </c>
      <c r="M330" s="2">
        <v>433111</v>
      </c>
      <c r="N330" s="2">
        <v>177881</v>
      </c>
      <c r="O330" s="2">
        <v>433218</v>
      </c>
      <c r="P330" t="s">
        <v>28</v>
      </c>
      <c r="Q330" t="s">
        <v>85</v>
      </c>
      <c r="R330" t="s">
        <v>85</v>
      </c>
      <c r="S330" t="s">
        <v>85</v>
      </c>
      <c r="T330" t="s">
        <v>86</v>
      </c>
      <c r="V330">
        <v>1</v>
      </c>
    </row>
    <row r="331" spans="1:22" x14ac:dyDescent="0.25">
      <c r="A331">
        <v>3</v>
      </c>
      <c r="B331">
        <v>7</v>
      </c>
      <c r="C331">
        <v>2024</v>
      </c>
      <c r="D331" s="1">
        <v>45476</v>
      </c>
      <c r="E331" t="s">
        <v>24</v>
      </c>
      <c r="F331" t="s">
        <v>25</v>
      </c>
      <c r="G331">
        <v>5</v>
      </c>
      <c r="H331" t="s">
        <v>51</v>
      </c>
      <c r="I331" t="s">
        <v>27</v>
      </c>
      <c r="J331" t="s">
        <v>138</v>
      </c>
      <c r="K331">
        <v>70</v>
      </c>
      <c r="L331" s="2">
        <v>178017</v>
      </c>
      <c r="M331" s="2">
        <v>433111</v>
      </c>
      <c r="N331" s="2">
        <v>177881</v>
      </c>
      <c r="O331" s="2">
        <v>433218</v>
      </c>
      <c r="P331" t="s">
        <v>28</v>
      </c>
      <c r="Q331" t="s">
        <v>36</v>
      </c>
      <c r="R331" t="s">
        <v>36</v>
      </c>
      <c r="S331" t="s">
        <v>36</v>
      </c>
      <c r="T331" t="s">
        <v>37</v>
      </c>
      <c r="V331">
        <v>1</v>
      </c>
    </row>
    <row r="332" spans="1:22" x14ac:dyDescent="0.25">
      <c r="A332">
        <v>3</v>
      </c>
      <c r="B332">
        <v>7</v>
      </c>
      <c r="C332">
        <v>2024</v>
      </c>
      <c r="D332" s="1">
        <v>45476</v>
      </c>
      <c r="E332" t="s">
        <v>24</v>
      </c>
      <c r="F332" t="s">
        <v>25</v>
      </c>
      <c r="G332">
        <v>5</v>
      </c>
      <c r="H332" t="s">
        <v>51</v>
      </c>
      <c r="I332" t="s">
        <v>27</v>
      </c>
      <c r="J332" t="s">
        <v>138</v>
      </c>
      <c r="K332">
        <v>70</v>
      </c>
      <c r="L332" s="2">
        <v>178017</v>
      </c>
      <c r="M332" s="2">
        <v>433111</v>
      </c>
      <c r="N332" s="2">
        <v>177881</v>
      </c>
      <c r="O332" s="2">
        <v>433218</v>
      </c>
      <c r="P332" t="s">
        <v>28</v>
      </c>
      <c r="Q332" t="s">
        <v>38</v>
      </c>
      <c r="R332" t="s">
        <v>38</v>
      </c>
      <c r="S332" t="s">
        <v>39</v>
      </c>
      <c r="T332" t="s">
        <v>40</v>
      </c>
      <c r="V332">
        <v>2</v>
      </c>
    </row>
    <row r="333" spans="1:22" x14ac:dyDescent="0.25">
      <c r="A333">
        <v>24</v>
      </c>
      <c r="B333">
        <v>6</v>
      </c>
      <c r="C333">
        <v>2025</v>
      </c>
      <c r="D333" s="1">
        <v>45832</v>
      </c>
      <c r="E333" t="s">
        <v>67</v>
      </c>
      <c r="F333" t="s">
        <v>68</v>
      </c>
      <c r="G333">
        <v>1</v>
      </c>
      <c r="H333" t="s">
        <v>26</v>
      </c>
      <c r="I333" t="s">
        <v>27</v>
      </c>
      <c r="J333" t="s">
        <v>138</v>
      </c>
      <c r="K333">
        <v>70</v>
      </c>
      <c r="L333" s="2">
        <v>192854</v>
      </c>
      <c r="M333" s="2">
        <v>431797</v>
      </c>
      <c r="N333" s="2">
        <v>192659</v>
      </c>
      <c r="O333" s="2">
        <v>431853</v>
      </c>
      <c r="P333" t="s">
        <v>28</v>
      </c>
      <c r="Q333" t="s">
        <v>29</v>
      </c>
      <c r="R333" t="s">
        <v>29</v>
      </c>
      <c r="S333" t="s">
        <v>30</v>
      </c>
      <c r="T333" t="s">
        <v>31</v>
      </c>
      <c r="V333">
        <v>1</v>
      </c>
    </row>
    <row r="334" spans="1:22" x14ac:dyDescent="0.25">
      <c r="A334">
        <v>24</v>
      </c>
      <c r="B334">
        <v>6</v>
      </c>
      <c r="C334">
        <v>2025</v>
      </c>
      <c r="D334" s="1">
        <v>45832</v>
      </c>
      <c r="E334" t="s">
        <v>67</v>
      </c>
      <c r="F334" t="s">
        <v>68</v>
      </c>
      <c r="G334">
        <v>1</v>
      </c>
      <c r="H334" t="s">
        <v>26</v>
      </c>
      <c r="I334" t="s">
        <v>27</v>
      </c>
      <c r="J334" t="s">
        <v>138</v>
      </c>
      <c r="K334">
        <v>70</v>
      </c>
      <c r="L334" s="2">
        <v>192854</v>
      </c>
      <c r="M334" s="2">
        <v>431797</v>
      </c>
      <c r="N334" s="2">
        <v>192659</v>
      </c>
      <c r="O334" s="2">
        <v>431853</v>
      </c>
      <c r="P334" t="s">
        <v>28</v>
      </c>
      <c r="Q334" t="s">
        <v>41</v>
      </c>
      <c r="R334" t="s">
        <v>41</v>
      </c>
      <c r="S334" t="s">
        <v>30</v>
      </c>
      <c r="T334" t="s">
        <v>42</v>
      </c>
      <c r="V334">
        <v>2</v>
      </c>
    </row>
    <row r="335" spans="1:22" x14ac:dyDescent="0.25">
      <c r="A335">
        <v>24</v>
      </c>
      <c r="B335">
        <v>6</v>
      </c>
      <c r="C335">
        <v>2025</v>
      </c>
      <c r="D335" s="1">
        <v>45832</v>
      </c>
      <c r="E335" t="s">
        <v>67</v>
      </c>
      <c r="F335" t="s">
        <v>68</v>
      </c>
      <c r="G335">
        <v>1</v>
      </c>
      <c r="H335" t="s">
        <v>26</v>
      </c>
      <c r="I335" t="s">
        <v>27</v>
      </c>
      <c r="J335" t="s">
        <v>138</v>
      </c>
      <c r="K335">
        <v>70</v>
      </c>
      <c r="L335" s="2">
        <v>192854</v>
      </c>
      <c r="M335" s="2">
        <v>431797</v>
      </c>
      <c r="N335" s="2">
        <v>192659</v>
      </c>
      <c r="O335" s="2">
        <v>431853</v>
      </c>
      <c r="P335" t="s">
        <v>28</v>
      </c>
      <c r="Q335" t="s">
        <v>43</v>
      </c>
      <c r="R335" t="s">
        <v>43</v>
      </c>
      <c r="S335" t="s">
        <v>44</v>
      </c>
      <c r="T335" t="s">
        <v>45</v>
      </c>
      <c r="V335">
        <v>1</v>
      </c>
    </row>
    <row r="336" spans="1:22" x14ac:dyDescent="0.25">
      <c r="A336">
        <v>24</v>
      </c>
      <c r="B336">
        <v>6</v>
      </c>
      <c r="C336">
        <v>2025</v>
      </c>
      <c r="D336" s="1">
        <v>45832</v>
      </c>
      <c r="E336" t="s">
        <v>67</v>
      </c>
      <c r="F336" t="s">
        <v>68</v>
      </c>
      <c r="G336">
        <v>1</v>
      </c>
      <c r="H336" t="s">
        <v>26</v>
      </c>
      <c r="I336" t="s">
        <v>27</v>
      </c>
      <c r="J336" t="s">
        <v>138</v>
      </c>
      <c r="K336">
        <v>70</v>
      </c>
      <c r="L336" s="2">
        <v>192854</v>
      </c>
      <c r="M336" s="2">
        <v>431797</v>
      </c>
      <c r="N336" s="2">
        <v>192659</v>
      </c>
      <c r="O336" s="2">
        <v>431853</v>
      </c>
      <c r="P336" t="s">
        <v>28</v>
      </c>
      <c r="Q336" t="s">
        <v>46</v>
      </c>
      <c r="R336" t="s">
        <v>47</v>
      </c>
      <c r="S336" t="s">
        <v>48</v>
      </c>
      <c r="T336" t="s">
        <v>49</v>
      </c>
      <c r="V336">
        <v>3</v>
      </c>
    </row>
    <row r="337" spans="1:22" x14ac:dyDescent="0.25">
      <c r="A337">
        <v>24</v>
      </c>
      <c r="B337">
        <v>6</v>
      </c>
      <c r="C337">
        <v>2025</v>
      </c>
      <c r="D337" s="1">
        <v>45832</v>
      </c>
      <c r="E337" t="s">
        <v>67</v>
      </c>
      <c r="F337" t="s">
        <v>68</v>
      </c>
      <c r="G337">
        <v>1</v>
      </c>
      <c r="H337" t="s">
        <v>26</v>
      </c>
      <c r="I337" t="s">
        <v>27</v>
      </c>
      <c r="J337" t="s">
        <v>138</v>
      </c>
      <c r="K337">
        <v>70</v>
      </c>
      <c r="L337" s="2">
        <v>192854</v>
      </c>
      <c r="M337" s="2">
        <v>431797</v>
      </c>
      <c r="N337" s="2">
        <v>192659</v>
      </c>
      <c r="O337" s="2">
        <v>431853</v>
      </c>
      <c r="P337" t="s">
        <v>28</v>
      </c>
      <c r="Q337" t="s">
        <v>36</v>
      </c>
      <c r="R337" t="s">
        <v>36</v>
      </c>
      <c r="S337" t="s">
        <v>36</v>
      </c>
      <c r="T337" t="s">
        <v>37</v>
      </c>
      <c r="V337">
        <v>1</v>
      </c>
    </row>
    <row r="338" spans="1:22" x14ac:dyDescent="0.25">
      <c r="A338">
        <v>24</v>
      </c>
      <c r="B338">
        <v>6</v>
      </c>
      <c r="C338">
        <v>2025</v>
      </c>
      <c r="D338" s="1">
        <v>45832</v>
      </c>
      <c r="E338" t="s">
        <v>67</v>
      </c>
      <c r="F338" t="s">
        <v>68</v>
      </c>
      <c r="G338">
        <v>1</v>
      </c>
      <c r="H338" t="s">
        <v>26</v>
      </c>
      <c r="I338" t="s">
        <v>27</v>
      </c>
      <c r="J338" t="s">
        <v>138</v>
      </c>
      <c r="K338">
        <v>70</v>
      </c>
      <c r="L338" s="2">
        <v>192854</v>
      </c>
      <c r="M338" s="2">
        <v>431797</v>
      </c>
      <c r="N338" s="2">
        <v>192659</v>
      </c>
      <c r="O338" s="2">
        <v>431853</v>
      </c>
      <c r="P338" t="s">
        <v>28</v>
      </c>
      <c r="Q338" t="s">
        <v>38</v>
      </c>
      <c r="R338" t="s">
        <v>38</v>
      </c>
      <c r="S338" t="s">
        <v>39</v>
      </c>
      <c r="T338" t="s">
        <v>40</v>
      </c>
      <c r="V338">
        <v>2</v>
      </c>
    </row>
    <row r="339" spans="1:22" x14ac:dyDescent="0.25">
      <c r="A339">
        <v>24</v>
      </c>
      <c r="B339">
        <v>6</v>
      </c>
      <c r="C339">
        <v>2025</v>
      </c>
      <c r="D339" s="1">
        <v>45832</v>
      </c>
      <c r="E339" t="s">
        <v>67</v>
      </c>
      <c r="F339" t="s">
        <v>68</v>
      </c>
      <c r="G339">
        <v>1</v>
      </c>
      <c r="H339" t="s">
        <v>26</v>
      </c>
      <c r="I339" t="s">
        <v>27</v>
      </c>
      <c r="J339" t="s">
        <v>139</v>
      </c>
      <c r="K339">
        <v>120</v>
      </c>
      <c r="L339" s="2">
        <v>192851</v>
      </c>
      <c r="M339" s="2">
        <v>431789</v>
      </c>
      <c r="N339" s="2">
        <v>192654</v>
      </c>
      <c r="O339" s="2">
        <v>431850</v>
      </c>
      <c r="P339" t="s">
        <v>28</v>
      </c>
      <c r="Q339" t="s">
        <v>29</v>
      </c>
      <c r="R339" t="s">
        <v>29</v>
      </c>
      <c r="S339" t="s">
        <v>30</v>
      </c>
      <c r="T339" t="s">
        <v>31</v>
      </c>
      <c r="V339">
        <v>1</v>
      </c>
    </row>
    <row r="340" spans="1:22" x14ac:dyDescent="0.25">
      <c r="A340">
        <v>24</v>
      </c>
      <c r="B340">
        <v>6</v>
      </c>
      <c r="C340">
        <v>2025</v>
      </c>
      <c r="D340" s="1">
        <v>45832</v>
      </c>
      <c r="E340" t="s">
        <v>67</v>
      </c>
      <c r="F340" t="s">
        <v>68</v>
      </c>
      <c r="G340">
        <v>1</v>
      </c>
      <c r="H340" t="s">
        <v>26</v>
      </c>
      <c r="I340" t="s">
        <v>27</v>
      </c>
      <c r="J340" t="s">
        <v>139</v>
      </c>
      <c r="K340">
        <v>120</v>
      </c>
      <c r="L340" s="2">
        <v>192851</v>
      </c>
      <c r="M340" s="2">
        <v>431789</v>
      </c>
      <c r="N340" s="2">
        <v>192654</v>
      </c>
      <c r="O340" s="2">
        <v>431850</v>
      </c>
      <c r="P340" t="s">
        <v>28</v>
      </c>
      <c r="Q340" t="s">
        <v>41</v>
      </c>
      <c r="R340" t="s">
        <v>41</v>
      </c>
      <c r="S340" t="s">
        <v>30</v>
      </c>
      <c r="T340" t="s">
        <v>42</v>
      </c>
      <c r="V340">
        <v>2</v>
      </c>
    </row>
    <row r="341" spans="1:22" x14ac:dyDescent="0.25">
      <c r="A341">
        <v>24</v>
      </c>
      <c r="B341">
        <v>6</v>
      </c>
      <c r="C341">
        <v>2025</v>
      </c>
      <c r="D341" s="1">
        <v>45832</v>
      </c>
      <c r="E341" t="s">
        <v>67</v>
      </c>
      <c r="F341" t="s">
        <v>68</v>
      </c>
      <c r="G341">
        <v>1</v>
      </c>
      <c r="H341" t="s">
        <v>26</v>
      </c>
      <c r="I341" t="s">
        <v>27</v>
      </c>
      <c r="J341" t="s">
        <v>139</v>
      </c>
      <c r="K341">
        <v>120</v>
      </c>
      <c r="L341" s="2">
        <v>192851</v>
      </c>
      <c r="M341" s="2">
        <v>431789</v>
      </c>
      <c r="N341" s="2">
        <v>192654</v>
      </c>
      <c r="O341" s="2">
        <v>431850</v>
      </c>
      <c r="P341" t="s">
        <v>28</v>
      </c>
      <c r="Q341" t="s">
        <v>43</v>
      </c>
      <c r="R341" t="s">
        <v>43</v>
      </c>
      <c r="S341" t="s">
        <v>44</v>
      </c>
      <c r="T341" t="s">
        <v>45</v>
      </c>
      <c r="V341">
        <v>1</v>
      </c>
    </row>
    <row r="342" spans="1:22" x14ac:dyDescent="0.25">
      <c r="A342">
        <v>24</v>
      </c>
      <c r="B342">
        <v>6</v>
      </c>
      <c r="C342">
        <v>2025</v>
      </c>
      <c r="D342" s="1">
        <v>45832</v>
      </c>
      <c r="E342" t="s">
        <v>67</v>
      </c>
      <c r="F342" t="s">
        <v>68</v>
      </c>
      <c r="G342">
        <v>1</v>
      </c>
      <c r="H342" t="s">
        <v>26</v>
      </c>
      <c r="I342" t="s">
        <v>27</v>
      </c>
      <c r="J342" t="s">
        <v>139</v>
      </c>
      <c r="K342">
        <v>120</v>
      </c>
      <c r="L342" s="2">
        <v>192851</v>
      </c>
      <c r="M342" s="2">
        <v>431789</v>
      </c>
      <c r="N342" s="2">
        <v>192654</v>
      </c>
      <c r="O342" s="2">
        <v>431850</v>
      </c>
      <c r="P342" t="s">
        <v>28</v>
      </c>
      <c r="Q342" t="s">
        <v>46</v>
      </c>
      <c r="R342" t="s">
        <v>47</v>
      </c>
      <c r="S342" t="s">
        <v>48</v>
      </c>
      <c r="T342" t="s">
        <v>49</v>
      </c>
      <c r="V342">
        <v>2</v>
      </c>
    </row>
    <row r="343" spans="1:22" x14ac:dyDescent="0.25">
      <c r="A343">
        <v>24</v>
      </c>
      <c r="B343">
        <v>6</v>
      </c>
      <c r="C343">
        <v>2025</v>
      </c>
      <c r="D343" s="1">
        <v>45832</v>
      </c>
      <c r="E343" t="s">
        <v>67</v>
      </c>
      <c r="F343" t="s">
        <v>68</v>
      </c>
      <c r="G343">
        <v>1</v>
      </c>
      <c r="H343" t="s">
        <v>26</v>
      </c>
      <c r="I343" t="s">
        <v>27</v>
      </c>
      <c r="J343" t="s">
        <v>139</v>
      </c>
      <c r="K343">
        <v>120</v>
      </c>
      <c r="L343" s="2">
        <v>192851</v>
      </c>
      <c r="M343" s="2">
        <v>431789</v>
      </c>
      <c r="N343" s="2">
        <v>192654</v>
      </c>
      <c r="O343" s="2">
        <v>431850</v>
      </c>
      <c r="P343" t="s">
        <v>28</v>
      </c>
      <c r="Q343" t="s">
        <v>36</v>
      </c>
      <c r="R343" t="s">
        <v>36</v>
      </c>
      <c r="S343" t="s">
        <v>36</v>
      </c>
      <c r="T343" t="s">
        <v>37</v>
      </c>
      <c r="V343">
        <v>1</v>
      </c>
    </row>
    <row r="344" spans="1:22" x14ac:dyDescent="0.25">
      <c r="A344">
        <v>24</v>
      </c>
      <c r="B344">
        <v>6</v>
      </c>
      <c r="C344">
        <v>2025</v>
      </c>
      <c r="D344" s="1">
        <v>45832</v>
      </c>
      <c r="E344" t="s">
        <v>67</v>
      </c>
      <c r="F344" t="s">
        <v>68</v>
      </c>
      <c r="G344">
        <v>1</v>
      </c>
      <c r="H344" t="s">
        <v>26</v>
      </c>
      <c r="I344" t="s">
        <v>27</v>
      </c>
      <c r="J344" t="s">
        <v>139</v>
      </c>
      <c r="K344">
        <v>120</v>
      </c>
      <c r="L344" s="2">
        <v>192851</v>
      </c>
      <c r="M344" s="2">
        <v>431789</v>
      </c>
      <c r="N344" s="2">
        <v>192654</v>
      </c>
      <c r="O344" s="2">
        <v>431850</v>
      </c>
      <c r="P344" t="s">
        <v>28</v>
      </c>
      <c r="Q344" t="s">
        <v>38</v>
      </c>
      <c r="R344" t="s">
        <v>38</v>
      </c>
      <c r="S344" t="s">
        <v>39</v>
      </c>
      <c r="T344" t="s">
        <v>40</v>
      </c>
      <c r="V344">
        <v>2</v>
      </c>
    </row>
    <row r="345" spans="1:22" x14ac:dyDescent="0.25">
      <c r="A345">
        <v>24</v>
      </c>
      <c r="B345">
        <v>6</v>
      </c>
      <c r="C345">
        <v>2025</v>
      </c>
      <c r="D345" s="1">
        <v>45832</v>
      </c>
      <c r="E345" t="s">
        <v>67</v>
      </c>
      <c r="F345" t="s">
        <v>68</v>
      </c>
      <c r="G345">
        <v>2</v>
      </c>
      <c r="H345" t="s">
        <v>50</v>
      </c>
      <c r="I345" t="s">
        <v>27</v>
      </c>
      <c r="J345" t="s">
        <v>138</v>
      </c>
      <c r="K345">
        <v>70</v>
      </c>
      <c r="L345" s="2">
        <v>192632</v>
      </c>
      <c r="M345" s="2">
        <v>431922</v>
      </c>
      <c r="N345" s="2">
        <v>192438</v>
      </c>
      <c r="O345" s="2">
        <v>431961</v>
      </c>
      <c r="P345" t="s">
        <v>28</v>
      </c>
      <c r="Q345" t="s">
        <v>29</v>
      </c>
      <c r="R345" t="s">
        <v>29</v>
      </c>
      <c r="S345" t="s">
        <v>30</v>
      </c>
      <c r="T345" t="s">
        <v>31</v>
      </c>
      <c r="V345">
        <v>1</v>
      </c>
    </row>
    <row r="346" spans="1:22" x14ac:dyDescent="0.25">
      <c r="A346">
        <v>24</v>
      </c>
      <c r="B346">
        <v>6</v>
      </c>
      <c r="C346">
        <v>2025</v>
      </c>
      <c r="D346" s="1">
        <v>45832</v>
      </c>
      <c r="E346" t="s">
        <v>67</v>
      </c>
      <c r="F346" t="s">
        <v>68</v>
      </c>
      <c r="G346">
        <v>2</v>
      </c>
      <c r="H346" t="s">
        <v>50</v>
      </c>
      <c r="I346" t="s">
        <v>27</v>
      </c>
      <c r="J346" t="s">
        <v>138</v>
      </c>
      <c r="K346">
        <v>70</v>
      </c>
      <c r="L346" s="2">
        <v>192632</v>
      </c>
      <c r="M346" s="2">
        <v>431922</v>
      </c>
      <c r="N346" s="2">
        <v>192438</v>
      </c>
      <c r="O346" s="2">
        <v>431961</v>
      </c>
      <c r="P346" t="s">
        <v>28</v>
      </c>
      <c r="Q346" t="s">
        <v>41</v>
      </c>
      <c r="R346" t="s">
        <v>41</v>
      </c>
      <c r="S346" t="s">
        <v>30</v>
      </c>
      <c r="T346" t="s">
        <v>42</v>
      </c>
      <c r="V346">
        <v>2</v>
      </c>
    </row>
    <row r="347" spans="1:22" x14ac:dyDescent="0.25">
      <c r="A347">
        <v>24</v>
      </c>
      <c r="B347">
        <v>6</v>
      </c>
      <c r="C347">
        <v>2025</v>
      </c>
      <c r="D347" s="1">
        <v>45832</v>
      </c>
      <c r="E347" t="s">
        <v>67</v>
      </c>
      <c r="F347" t="s">
        <v>68</v>
      </c>
      <c r="G347">
        <v>2</v>
      </c>
      <c r="H347" t="s">
        <v>50</v>
      </c>
      <c r="I347" t="s">
        <v>27</v>
      </c>
      <c r="J347" t="s">
        <v>138</v>
      </c>
      <c r="K347">
        <v>70</v>
      </c>
      <c r="L347" s="2">
        <v>192632</v>
      </c>
      <c r="M347" s="2">
        <v>431922</v>
      </c>
      <c r="N347" s="2">
        <v>192438</v>
      </c>
      <c r="O347" s="2">
        <v>431961</v>
      </c>
      <c r="P347" t="s">
        <v>28</v>
      </c>
      <c r="Q347" t="s">
        <v>43</v>
      </c>
      <c r="R347" t="s">
        <v>43</v>
      </c>
      <c r="S347" t="s">
        <v>44</v>
      </c>
      <c r="T347" t="s">
        <v>45</v>
      </c>
      <c r="V347">
        <v>1</v>
      </c>
    </row>
    <row r="348" spans="1:22" x14ac:dyDescent="0.25">
      <c r="A348">
        <v>24</v>
      </c>
      <c r="B348">
        <v>6</v>
      </c>
      <c r="C348">
        <v>2025</v>
      </c>
      <c r="D348" s="1">
        <v>45832</v>
      </c>
      <c r="E348" t="s">
        <v>67</v>
      </c>
      <c r="F348" t="s">
        <v>68</v>
      </c>
      <c r="G348">
        <v>2</v>
      </c>
      <c r="H348" t="s">
        <v>50</v>
      </c>
      <c r="I348" t="s">
        <v>27</v>
      </c>
      <c r="J348" t="s">
        <v>138</v>
      </c>
      <c r="K348">
        <v>70</v>
      </c>
      <c r="L348" s="2">
        <v>192632</v>
      </c>
      <c r="M348" s="2">
        <v>431922</v>
      </c>
      <c r="N348" s="2">
        <v>192438</v>
      </c>
      <c r="O348" s="2">
        <v>431961</v>
      </c>
      <c r="P348" t="s">
        <v>28</v>
      </c>
      <c r="Q348" t="s">
        <v>46</v>
      </c>
      <c r="R348" t="s">
        <v>47</v>
      </c>
      <c r="S348" t="s">
        <v>48</v>
      </c>
      <c r="T348" t="s">
        <v>49</v>
      </c>
      <c r="V348">
        <v>3</v>
      </c>
    </row>
    <row r="349" spans="1:22" x14ac:dyDescent="0.25">
      <c r="A349">
        <v>24</v>
      </c>
      <c r="B349">
        <v>6</v>
      </c>
      <c r="C349">
        <v>2025</v>
      </c>
      <c r="D349" s="1">
        <v>45832</v>
      </c>
      <c r="E349" t="s">
        <v>67</v>
      </c>
      <c r="F349" t="s">
        <v>68</v>
      </c>
      <c r="G349">
        <v>2</v>
      </c>
      <c r="H349" t="s">
        <v>50</v>
      </c>
      <c r="I349" t="s">
        <v>27</v>
      </c>
      <c r="J349" t="s">
        <v>138</v>
      </c>
      <c r="K349">
        <v>70</v>
      </c>
      <c r="L349" s="2">
        <v>192632</v>
      </c>
      <c r="M349" s="2">
        <v>431922</v>
      </c>
      <c r="N349" s="2">
        <v>192438</v>
      </c>
      <c r="O349" s="2">
        <v>431961</v>
      </c>
      <c r="P349" t="s">
        <v>28</v>
      </c>
      <c r="Q349" t="s">
        <v>36</v>
      </c>
      <c r="R349" t="s">
        <v>36</v>
      </c>
      <c r="S349" t="s">
        <v>36</v>
      </c>
      <c r="T349" t="s">
        <v>37</v>
      </c>
      <c r="V349">
        <v>1</v>
      </c>
    </row>
    <row r="350" spans="1:22" x14ac:dyDescent="0.25">
      <c r="A350">
        <v>24</v>
      </c>
      <c r="B350">
        <v>6</v>
      </c>
      <c r="C350">
        <v>2025</v>
      </c>
      <c r="D350" s="1">
        <v>45832</v>
      </c>
      <c r="E350" t="s">
        <v>67</v>
      </c>
      <c r="F350" t="s">
        <v>68</v>
      </c>
      <c r="G350">
        <v>2</v>
      </c>
      <c r="H350" t="s">
        <v>50</v>
      </c>
      <c r="I350" t="s">
        <v>27</v>
      </c>
      <c r="J350" t="s">
        <v>138</v>
      </c>
      <c r="K350">
        <v>70</v>
      </c>
      <c r="L350" s="2">
        <v>192632</v>
      </c>
      <c r="M350" s="2">
        <v>431922</v>
      </c>
      <c r="N350" s="2">
        <v>192438</v>
      </c>
      <c r="O350" s="2">
        <v>431961</v>
      </c>
      <c r="P350" t="s">
        <v>28</v>
      </c>
      <c r="Q350" t="s">
        <v>38</v>
      </c>
      <c r="R350" t="s">
        <v>38</v>
      </c>
      <c r="S350" t="s">
        <v>39</v>
      </c>
      <c r="T350" t="s">
        <v>40</v>
      </c>
      <c r="V350">
        <v>2</v>
      </c>
    </row>
    <row r="351" spans="1:22" x14ac:dyDescent="0.25">
      <c r="A351">
        <v>24</v>
      </c>
      <c r="B351">
        <v>6</v>
      </c>
      <c r="C351">
        <v>2025</v>
      </c>
      <c r="D351" s="1">
        <v>45832</v>
      </c>
      <c r="E351" t="s">
        <v>67</v>
      </c>
      <c r="F351" t="s">
        <v>68</v>
      </c>
      <c r="G351">
        <v>2</v>
      </c>
      <c r="H351" t="s">
        <v>50</v>
      </c>
      <c r="I351" t="s">
        <v>27</v>
      </c>
      <c r="J351" t="s">
        <v>139</v>
      </c>
      <c r="K351">
        <v>120</v>
      </c>
      <c r="L351" s="2">
        <v>192628</v>
      </c>
      <c r="M351" s="2">
        <v>431919</v>
      </c>
      <c r="N351" s="2">
        <v>192432</v>
      </c>
      <c r="O351" s="2">
        <v>431956</v>
      </c>
      <c r="P351" t="s">
        <v>28</v>
      </c>
      <c r="Q351" t="s">
        <v>29</v>
      </c>
      <c r="R351" t="s">
        <v>29</v>
      </c>
      <c r="S351" t="s">
        <v>30</v>
      </c>
      <c r="T351" t="s">
        <v>31</v>
      </c>
      <c r="V351">
        <v>1</v>
      </c>
    </row>
    <row r="352" spans="1:22" x14ac:dyDescent="0.25">
      <c r="A352">
        <v>24</v>
      </c>
      <c r="B352">
        <v>6</v>
      </c>
      <c r="C352">
        <v>2025</v>
      </c>
      <c r="D352" s="1">
        <v>45832</v>
      </c>
      <c r="E352" t="s">
        <v>67</v>
      </c>
      <c r="F352" t="s">
        <v>68</v>
      </c>
      <c r="G352">
        <v>2</v>
      </c>
      <c r="H352" t="s">
        <v>50</v>
      </c>
      <c r="I352" t="s">
        <v>27</v>
      </c>
      <c r="J352" t="s">
        <v>139</v>
      </c>
      <c r="K352">
        <v>120</v>
      </c>
      <c r="L352" s="2">
        <v>192628</v>
      </c>
      <c r="M352" s="2">
        <v>431919</v>
      </c>
      <c r="N352" s="2">
        <v>192432</v>
      </c>
      <c r="O352" s="2">
        <v>431956</v>
      </c>
      <c r="P352" t="s">
        <v>28</v>
      </c>
      <c r="Q352" t="s">
        <v>41</v>
      </c>
      <c r="R352" t="s">
        <v>41</v>
      </c>
      <c r="S352" t="s">
        <v>30</v>
      </c>
      <c r="T352" t="s">
        <v>42</v>
      </c>
      <c r="V352">
        <v>2</v>
      </c>
    </row>
    <row r="353" spans="1:24" x14ac:dyDescent="0.25">
      <c r="A353">
        <v>24</v>
      </c>
      <c r="B353">
        <v>6</v>
      </c>
      <c r="C353">
        <v>2025</v>
      </c>
      <c r="D353" s="1">
        <v>45832</v>
      </c>
      <c r="E353" t="s">
        <v>67</v>
      </c>
      <c r="F353" t="s">
        <v>68</v>
      </c>
      <c r="G353">
        <v>2</v>
      </c>
      <c r="H353" t="s">
        <v>50</v>
      </c>
      <c r="I353" t="s">
        <v>27</v>
      </c>
      <c r="J353" t="s">
        <v>139</v>
      </c>
      <c r="K353">
        <v>120</v>
      </c>
      <c r="L353" s="2">
        <v>192628</v>
      </c>
      <c r="M353" s="2">
        <v>431919</v>
      </c>
      <c r="N353" s="2">
        <v>192432</v>
      </c>
      <c r="O353" s="2">
        <v>431956</v>
      </c>
      <c r="P353" t="s">
        <v>28</v>
      </c>
      <c r="Q353" t="s">
        <v>43</v>
      </c>
      <c r="R353" t="s">
        <v>43</v>
      </c>
      <c r="S353" t="s">
        <v>44</v>
      </c>
      <c r="T353" t="s">
        <v>45</v>
      </c>
      <c r="V353">
        <v>1</v>
      </c>
    </row>
    <row r="354" spans="1:24" x14ac:dyDescent="0.25">
      <c r="A354">
        <v>24</v>
      </c>
      <c r="B354">
        <v>6</v>
      </c>
      <c r="C354">
        <v>2025</v>
      </c>
      <c r="D354" s="1">
        <v>45832</v>
      </c>
      <c r="E354" t="s">
        <v>67</v>
      </c>
      <c r="F354" t="s">
        <v>68</v>
      </c>
      <c r="G354">
        <v>2</v>
      </c>
      <c r="H354" t="s">
        <v>50</v>
      </c>
      <c r="I354" t="s">
        <v>27</v>
      </c>
      <c r="J354" t="s">
        <v>139</v>
      </c>
      <c r="K354">
        <v>120</v>
      </c>
      <c r="L354" s="2">
        <v>192628</v>
      </c>
      <c r="M354" s="2">
        <v>431919</v>
      </c>
      <c r="N354" s="2">
        <v>192432</v>
      </c>
      <c r="O354" s="2">
        <v>431956</v>
      </c>
      <c r="P354" t="s">
        <v>28</v>
      </c>
      <c r="Q354" t="s">
        <v>46</v>
      </c>
      <c r="R354" t="s">
        <v>47</v>
      </c>
      <c r="S354" t="s">
        <v>48</v>
      </c>
      <c r="T354" t="s">
        <v>49</v>
      </c>
      <c r="V354">
        <v>3</v>
      </c>
    </row>
    <row r="355" spans="1:24" x14ac:dyDescent="0.25">
      <c r="A355">
        <v>24</v>
      </c>
      <c r="B355">
        <v>6</v>
      </c>
      <c r="C355">
        <v>2025</v>
      </c>
      <c r="D355" s="1">
        <v>45832</v>
      </c>
      <c r="E355" t="s">
        <v>67</v>
      </c>
      <c r="F355" t="s">
        <v>68</v>
      </c>
      <c r="G355">
        <v>2</v>
      </c>
      <c r="H355" t="s">
        <v>50</v>
      </c>
      <c r="I355" t="s">
        <v>27</v>
      </c>
      <c r="J355" t="s">
        <v>139</v>
      </c>
      <c r="K355">
        <v>120</v>
      </c>
      <c r="L355" s="2">
        <v>192628</v>
      </c>
      <c r="M355" s="2">
        <v>431919</v>
      </c>
      <c r="N355" s="2">
        <v>192432</v>
      </c>
      <c r="O355" s="2">
        <v>431956</v>
      </c>
      <c r="P355" t="s">
        <v>28</v>
      </c>
      <c r="Q355" t="s">
        <v>36</v>
      </c>
      <c r="R355" t="s">
        <v>36</v>
      </c>
      <c r="S355" t="s">
        <v>36</v>
      </c>
      <c r="T355" t="s">
        <v>37</v>
      </c>
      <c r="V355">
        <v>1</v>
      </c>
    </row>
    <row r="356" spans="1:24" x14ac:dyDescent="0.25">
      <c r="A356">
        <v>24</v>
      </c>
      <c r="B356">
        <v>6</v>
      </c>
      <c r="C356">
        <v>2025</v>
      </c>
      <c r="D356" s="1">
        <v>45832</v>
      </c>
      <c r="E356" t="s">
        <v>67</v>
      </c>
      <c r="F356" t="s">
        <v>68</v>
      </c>
      <c r="G356">
        <v>2</v>
      </c>
      <c r="H356" t="s">
        <v>50</v>
      </c>
      <c r="I356" t="s">
        <v>27</v>
      </c>
      <c r="J356" t="s">
        <v>139</v>
      </c>
      <c r="K356">
        <v>120</v>
      </c>
      <c r="L356" s="2">
        <v>192628</v>
      </c>
      <c r="M356" s="2">
        <v>431919</v>
      </c>
      <c r="N356" s="2">
        <v>192432</v>
      </c>
      <c r="O356" s="2">
        <v>431956</v>
      </c>
      <c r="P356" t="s">
        <v>28</v>
      </c>
      <c r="Q356" t="s">
        <v>38</v>
      </c>
      <c r="R356" t="s">
        <v>38</v>
      </c>
      <c r="S356" t="s">
        <v>39</v>
      </c>
      <c r="T356" t="s">
        <v>40</v>
      </c>
      <c r="V356">
        <v>2</v>
      </c>
    </row>
    <row r="357" spans="1:24" x14ac:dyDescent="0.25">
      <c r="A357">
        <v>24</v>
      </c>
      <c r="B357">
        <v>6</v>
      </c>
      <c r="C357">
        <v>2025</v>
      </c>
      <c r="D357" s="1">
        <v>45832</v>
      </c>
      <c r="E357" t="s">
        <v>67</v>
      </c>
      <c r="F357" t="s">
        <v>68</v>
      </c>
      <c r="G357">
        <v>3</v>
      </c>
      <c r="H357" t="s">
        <v>50</v>
      </c>
      <c r="I357" t="s">
        <v>27</v>
      </c>
      <c r="J357" t="s">
        <v>138</v>
      </c>
      <c r="K357">
        <v>70</v>
      </c>
      <c r="L357" s="2">
        <v>192408</v>
      </c>
      <c r="M357" s="2">
        <v>432067</v>
      </c>
      <c r="N357" s="2">
        <v>192191</v>
      </c>
      <c r="O357" s="2">
        <v>432035</v>
      </c>
      <c r="P357" t="s">
        <v>28</v>
      </c>
      <c r="Q357" t="s">
        <v>29</v>
      </c>
      <c r="R357" t="s">
        <v>29</v>
      </c>
      <c r="S357" t="s">
        <v>30</v>
      </c>
      <c r="T357" t="s">
        <v>31</v>
      </c>
      <c r="V357">
        <v>1</v>
      </c>
    </row>
    <row r="358" spans="1:24" x14ac:dyDescent="0.25">
      <c r="A358">
        <v>24</v>
      </c>
      <c r="B358">
        <v>6</v>
      </c>
      <c r="C358">
        <v>2025</v>
      </c>
      <c r="D358" s="1">
        <v>45832</v>
      </c>
      <c r="E358" t="s">
        <v>67</v>
      </c>
      <c r="F358" t="s">
        <v>68</v>
      </c>
      <c r="G358">
        <v>3</v>
      </c>
      <c r="H358" t="s">
        <v>50</v>
      </c>
      <c r="I358" t="s">
        <v>27</v>
      </c>
      <c r="J358" t="s">
        <v>138</v>
      </c>
      <c r="K358">
        <v>70</v>
      </c>
      <c r="L358" s="2">
        <v>192408</v>
      </c>
      <c r="M358" s="2">
        <v>432067</v>
      </c>
      <c r="N358" s="2">
        <v>192191</v>
      </c>
      <c r="O358" s="2">
        <v>432035</v>
      </c>
      <c r="P358" t="s">
        <v>28</v>
      </c>
      <c r="Q358" t="s">
        <v>41</v>
      </c>
      <c r="R358" t="s">
        <v>41</v>
      </c>
      <c r="S358" t="s">
        <v>30</v>
      </c>
      <c r="T358" t="s">
        <v>42</v>
      </c>
      <c r="V358">
        <v>2</v>
      </c>
    </row>
    <row r="359" spans="1:24" x14ac:dyDescent="0.25">
      <c r="A359">
        <v>24</v>
      </c>
      <c r="B359">
        <v>6</v>
      </c>
      <c r="C359">
        <v>2025</v>
      </c>
      <c r="D359" s="1">
        <v>45832</v>
      </c>
      <c r="E359" t="s">
        <v>67</v>
      </c>
      <c r="F359" t="s">
        <v>68</v>
      </c>
      <c r="G359">
        <v>3</v>
      </c>
      <c r="H359" t="s">
        <v>50</v>
      </c>
      <c r="I359" t="s">
        <v>27</v>
      </c>
      <c r="J359" t="s">
        <v>138</v>
      </c>
      <c r="K359">
        <v>70</v>
      </c>
      <c r="L359" s="2">
        <v>192408</v>
      </c>
      <c r="M359" s="2">
        <v>432067</v>
      </c>
      <c r="N359" s="2">
        <v>192191</v>
      </c>
      <c r="O359" s="2">
        <v>432035</v>
      </c>
      <c r="P359" t="s">
        <v>28</v>
      </c>
      <c r="Q359" t="s">
        <v>46</v>
      </c>
      <c r="R359" t="s">
        <v>47</v>
      </c>
      <c r="S359" t="s">
        <v>48</v>
      </c>
      <c r="T359" t="s">
        <v>49</v>
      </c>
      <c r="V359">
        <v>3</v>
      </c>
    </row>
    <row r="360" spans="1:24" x14ac:dyDescent="0.25">
      <c r="A360">
        <v>24</v>
      </c>
      <c r="B360">
        <v>6</v>
      </c>
      <c r="C360">
        <v>2025</v>
      </c>
      <c r="D360" s="1">
        <v>45832</v>
      </c>
      <c r="E360" t="s">
        <v>67</v>
      </c>
      <c r="F360" t="s">
        <v>68</v>
      </c>
      <c r="G360">
        <v>3</v>
      </c>
      <c r="H360" t="s">
        <v>50</v>
      </c>
      <c r="I360" t="s">
        <v>27</v>
      </c>
      <c r="J360" t="s">
        <v>138</v>
      </c>
      <c r="K360">
        <v>70</v>
      </c>
      <c r="L360" s="2">
        <v>192408</v>
      </c>
      <c r="M360" s="2">
        <v>432067</v>
      </c>
      <c r="N360" s="2">
        <v>192191</v>
      </c>
      <c r="O360" s="2">
        <v>432035</v>
      </c>
      <c r="P360" t="s">
        <v>28</v>
      </c>
      <c r="Q360" t="s">
        <v>36</v>
      </c>
      <c r="R360" t="s">
        <v>36</v>
      </c>
      <c r="S360" t="s">
        <v>36</v>
      </c>
      <c r="T360" t="s">
        <v>37</v>
      </c>
      <c r="V360">
        <v>1</v>
      </c>
    </row>
    <row r="361" spans="1:24" x14ac:dyDescent="0.25">
      <c r="A361">
        <v>24</v>
      </c>
      <c r="B361">
        <v>6</v>
      </c>
      <c r="C361">
        <v>2025</v>
      </c>
      <c r="D361" s="1">
        <v>45832</v>
      </c>
      <c r="E361" t="s">
        <v>67</v>
      </c>
      <c r="F361" t="s">
        <v>68</v>
      </c>
      <c r="G361">
        <v>3</v>
      </c>
      <c r="H361" t="s">
        <v>50</v>
      </c>
      <c r="I361" t="s">
        <v>27</v>
      </c>
      <c r="J361" t="s">
        <v>138</v>
      </c>
      <c r="K361">
        <v>70</v>
      </c>
      <c r="L361" s="2">
        <v>192408</v>
      </c>
      <c r="M361" s="2">
        <v>432067</v>
      </c>
      <c r="N361" s="2">
        <v>192191</v>
      </c>
      <c r="O361" s="2">
        <v>432035</v>
      </c>
      <c r="P361" t="s">
        <v>28</v>
      </c>
      <c r="Q361" t="s">
        <v>38</v>
      </c>
      <c r="R361" t="s">
        <v>38</v>
      </c>
      <c r="S361" t="s">
        <v>39</v>
      </c>
      <c r="T361" t="s">
        <v>40</v>
      </c>
      <c r="V361">
        <v>2</v>
      </c>
    </row>
    <row r="362" spans="1:24" x14ac:dyDescent="0.25">
      <c r="A362">
        <v>24</v>
      </c>
      <c r="B362">
        <v>6</v>
      </c>
      <c r="C362">
        <v>2025</v>
      </c>
      <c r="D362" s="1">
        <v>45832</v>
      </c>
      <c r="E362" t="s">
        <v>67</v>
      </c>
      <c r="F362" t="s">
        <v>68</v>
      </c>
      <c r="G362">
        <v>3</v>
      </c>
      <c r="H362" t="s">
        <v>50</v>
      </c>
      <c r="I362" t="s">
        <v>27</v>
      </c>
      <c r="J362" t="s">
        <v>139</v>
      </c>
      <c r="K362">
        <v>120</v>
      </c>
      <c r="L362" s="2">
        <v>192404</v>
      </c>
      <c r="M362" s="2">
        <v>432039</v>
      </c>
      <c r="N362" s="2">
        <v>192191</v>
      </c>
      <c r="O362" s="2">
        <v>432026</v>
      </c>
      <c r="P362" t="s">
        <v>28</v>
      </c>
      <c r="Q362" t="s">
        <v>29</v>
      </c>
      <c r="R362" t="s">
        <v>29</v>
      </c>
      <c r="S362" t="s">
        <v>30</v>
      </c>
      <c r="T362" t="s">
        <v>31</v>
      </c>
      <c r="V362">
        <v>1</v>
      </c>
    </row>
    <row r="363" spans="1:24" x14ac:dyDescent="0.25">
      <c r="A363">
        <v>24</v>
      </c>
      <c r="B363">
        <v>6</v>
      </c>
      <c r="C363">
        <v>2025</v>
      </c>
      <c r="D363" s="1">
        <v>45832</v>
      </c>
      <c r="E363" t="s">
        <v>67</v>
      </c>
      <c r="F363" t="s">
        <v>68</v>
      </c>
      <c r="G363">
        <v>3</v>
      </c>
      <c r="H363" t="s">
        <v>50</v>
      </c>
      <c r="I363" t="s">
        <v>27</v>
      </c>
      <c r="J363" t="s">
        <v>139</v>
      </c>
      <c r="K363">
        <v>120</v>
      </c>
      <c r="L363" s="2">
        <v>192404</v>
      </c>
      <c r="M363" s="2">
        <v>432039</v>
      </c>
      <c r="N363" s="2">
        <v>192191</v>
      </c>
      <c r="O363" s="2">
        <v>432026</v>
      </c>
      <c r="P363" t="s">
        <v>28</v>
      </c>
      <c r="Q363" t="s">
        <v>41</v>
      </c>
      <c r="R363" t="s">
        <v>41</v>
      </c>
      <c r="S363" t="s">
        <v>30</v>
      </c>
      <c r="T363" t="s">
        <v>42</v>
      </c>
      <c r="V363">
        <v>2</v>
      </c>
    </row>
    <row r="364" spans="1:24" x14ac:dyDescent="0.25">
      <c r="A364">
        <v>24</v>
      </c>
      <c r="B364">
        <v>6</v>
      </c>
      <c r="C364">
        <v>2025</v>
      </c>
      <c r="D364" s="1">
        <v>45832</v>
      </c>
      <c r="E364" t="s">
        <v>67</v>
      </c>
      <c r="F364" t="s">
        <v>68</v>
      </c>
      <c r="G364">
        <v>3</v>
      </c>
      <c r="H364" t="s">
        <v>50</v>
      </c>
      <c r="I364" t="s">
        <v>27</v>
      </c>
      <c r="J364" t="s">
        <v>139</v>
      </c>
      <c r="K364">
        <v>120</v>
      </c>
      <c r="L364" s="2">
        <v>192404</v>
      </c>
      <c r="M364" s="2">
        <v>432039</v>
      </c>
      <c r="N364" s="2">
        <v>192191</v>
      </c>
      <c r="O364" s="2">
        <v>432026</v>
      </c>
      <c r="P364" t="s">
        <v>28</v>
      </c>
      <c r="Q364" t="s">
        <v>43</v>
      </c>
      <c r="R364" t="s">
        <v>43</v>
      </c>
      <c r="S364" t="s">
        <v>44</v>
      </c>
      <c r="T364" t="s">
        <v>45</v>
      </c>
      <c r="V364">
        <v>1</v>
      </c>
    </row>
    <row r="365" spans="1:24" x14ac:dyDescent="0.25">
      <c r="A365">
        <v>24</v>
      </c>
      <c r="B365">
        <v>6</v>
      </c>
      <c r="C365">
        <v>2025</v>
      </c>
      <c r="D365" s="1">
        <v>45832</v>
      </c>
      <c r="E365" t="s">
        <v>67</v>
      </c>
      <c r="F365" t="s">
        <v>68</v>
      </c>
      <c r="G365">
        <v>3</v>
      </c>
      <c r="H365" t="s">
        <v>50</v>
      </c>
      <c r="I365" t="s">
        <v>27</v>
      </c>
      <c r="J365" t="s">
        <v>139</v>
      </c>
      <c r="K365">
        <v>120</v>
      </c>
      <c r="L365" s="2">
        <v>192404</v>
      </c>
      <c r="M365" s="2">
        <v>432039</v>
      </c>
      <c r="N365" s="2">
        <v>192191</v>
      </c>
      <c r="O365" s="2">
        <v>432026</v>
      </c>
      <c r="P365" t="s">
        <v>28</v>
      </c>
      <c r="Q365" t="s">
        <v>46</v>
      </c>
      <c r="R365" t="s">
        <v>47</v>
      </c>
      <c r="S365" t="s">
        <v>48</v>
      </c>
      <c r="T365" t="s">
        <v>49</v>
      </c>
      <c r="V365">
        <v>3</v>
      </c>
    </row>
    <row r="366" spans="1:24" x14ac:dyDescent="0.25">
      <c r="A366">
        <v>24</v>
      </c>
      <c r="B366">
        <v>6</v>
      </c>
      <c r="C366">
        <v>2025</v>
      </c>
      <c r="D366" s="1">
        <v>45832</v>
      </c>
      <c r="E366" t="s">
        <v>67</v>
      </c>
      <c r="F366" t="s">
        <v>68</v>
      </c>
      <c r="G366">
        <v>3</v>
      </c>
      <c r="H366" t="s">
        <v>50</v>
      </c>
      <c r="I366" t="s">
        <v>27</v>
      </c>
      <c r="J366" t="s">
        <v>139</v>
      </c>
      <c r="K366">
        <v>120</v>
      </c>
      <c r="L366" s="2">
        <v>192404</v>
      </c>
      <c r="M366" s="2">
        <v>432039</v>
      </c>
      <c r="N366" s="2">
        <v>192191</v>
      </c>
      <c r="O366" s="2">
        <v>432026</v>
      </c>
      <c r="P366" t="s">
        <v>28</v>
      </c>
      <c r="Q366" t="s">
        <v>36</v>
      </c>
      <c r="R366" t="s">
        <v>36</v>
      </c>
      <c r="S366" t="s">
        <v>36</v>
      </c>
      <c r="T366" t="s">
        <v>37</v>
      </c>
      <c r="V366">
        <v>2</v>
      </c>
    </row>
    <row r="367" spans="1:24" x14ac:dyDescent="0.25">
      <c r="A367">
        <v>24</v>
      </c>
      <c r="B367">
        <v>6</v>
      </c>
      <c r="C367">
        <v>2025</v>
      </c>
      <c r="D367" s="1">
        <v>45832</v>
      </c>
      <c r="E367" t="s">
        <v>67</v>
      </c>
      <c r="F367" t="s">
        <v>68</v>
      </c>
      <c r="G367">
        <v>3</v>
      </c>
      <c r="H367" t="s">
        <v>50</v>
      </c>
      <c r="I367" t="s">
        <v>27</v>
      </c>
      <c r="J367" t="s">
        <v>139</v>
      </c>
      <c r="K367">
        <v>120</v>
      </c>
      <c r="L367" s="2">
        <v>192404</v>
      </c>
      <c r="M367" s="2">
        <v>432039</v>
      </c>
      <c r="N367" s="2">
        <v>192191</v>
      </c>
      <c r="O367" s="2">
        <v>432026</v>
      </c>
      <c r="P367" t="s">
        <v>28</v>
      </c>
      <c r="Q367" t="s">
        <v>38</v>
      </c>
      <c r="R367" t="s">
        <v>38</v>
      </c>
      <c r="S367" t="s">
        <v>39</v>
      </c>
      <c r="T367" t="s">
        <v>40</v>
      </c>
      <c r="V367">
        <v>2</v>
      </c>
      <c r="X367" t="s">
        <v>103</v>
      </c>
    </row>
    <row r="368" spans="1:24" x14ac:dyDescent="0.25">
      <c r="A368">
        <v>24</v>
      </c>
      <c r="B368">
        <v>6</v>
      </c>
      <c r="C368">
        <v>2025</v>
      </c>
      <c r="D368" s="1">
        <v>45832</v>
      </c>
      <c r="E368" t="s">
        <v>67</v>
      </c>
      <c r="F368" t="s">
        <v>68</v>
      </c>
      <c r="G368">
        <v>4</v>
      </c>
      <c r="H368" t="s">
        <v>50</v>
      </c>
      <c r="I368" t="s">
        <v>27</v>
      </c>
      <c r="J368" t="s">
        <v>138</v>
      </c>
      <c r="K368">
        <v>70</v>
      </c>
      <c r="L368" s="2">
        <v>192158</v>
      </c>
      <c r="M368" s="2">
        <v>432058</v>
      </c>
      <c r="N368" s="2">
        <v>191940</v>
      </c>
      <c r="O368" s="2">
        <v>432069</v>
      </c>
      <c r="P368" t="s">
        <v>28</v>
      </c>
      <c r="Q368" t="s">
        <v>29</v>
      </c>
      <c r="R368" t="s">
        <v>29</v>
      </c>
      <c r="S368" t="s">
        <v>30</v>
      </c>
      <c r="T368" t="s">
        <v>31</v>
      </c>
      <c r="V368">
        <v>1</v>
      </c>
    </row>
    <row r="369" spans="1:22" x14ac:dyDescent="0.25">
      <c r="A369">
        <v>24</v>
      </c>
      <c r="B369">
        <v>6</v>
      </c>
      <c r="C369">
        <v>2025</v>
      </c>
      <c r="D369" s="1">
        <v>45832</v>
      </c>
      <c r="E369" t="s">
        <v>67</v>
      </c>
      <c r="F369" t="s">
        <v>68</v>
      </c>
      <c r="G369">
        <v>4</v>
      </c>
      <c r="H369" t="s">
        <v>50</v>
      </c>
      <c r="I369" t="s">
        <v>27</v>
      </c>
      <c r="J369" t="s">
        <v>138</v>
      </c>
      <c r="K369">
        <v>70</v>
      </c>
      <c r="L369" s="2">
        <v>192158</v>
      </c>
      <c r="M369" s="2">
        <v>432058</v>
      </c>
      <c r="N369" s="2">
        <v>191940</v>
      </c>
      <c r="O369" s="2">
        <v>432069</v>
      </c>
      <c r="P369" t="s">
        <v>28</v>
      </c>
      <c r="Q369" t="s">
        <v>41</v>
      </c>
      <c r="R369" t="s">
        <v>41</v>
      </c>
      <c r="S369" t="s">
        <v>30</v>
      </c>
      <c r="T369" t="s">
        <v>42</v>
      </c>
      <c r="V369">
        <v>2</v>
      </c>
    </row>
    <row r="370" spans="1:22" x14ac:dyDescent="0.25">
      <c r="A370">
        <v>24</v>
      </c>
      <c r="B370">
        <v>6</v>
      </c>
      <c r="C370">
        <v>2025</v>
      </c>
      <c r="D370" s="1">
        <v>45832</v>
      </c>
      <c r="E370" t="s">
        <v>67</v>
      </c>
      <c r="F370" t="s">
        <v>68</v>
      </c>
      <c r="G370">
        <v>4</v>
      </c>
      <c r="H370" t="s">
        <v>50</v>
      </c>
      <c r="I370" t="s">
        <v>27</v>
      </c>
      <c r="J370" t="s">
        <v>138</v>
      </c>
      <c r="K370">
        <v>70</v>
      </c>
      <c r="L370" s="2">
        <v>192158</v>
      </c>
      <c r="M370" s="2">
        <v>432058</v>
      </c>
      <c r="N370" s="2">
        <v>191940</v>
      </c>
      <c r="O370" s="2">
        <v>432069</v>
      </c>
      <c r="P370" t="s">
        <v>28</v>
      </c>
      <c r="Q370" t="s">
        <v>43</v>
      </c>
      <c r="R370" t="s">
        <v>43</v>
      </c>
      <c r="S370" t="s">
        <v>44</v>
      </c>
      <c r="T370" t="s">
        <v>45</v>
      </c>
      <c r="V370">
        <v>1</v>
      </c>
    </row>
    <row r="371" spans="1:22" x14ac:dyDescent="0.25">
      <c r="A371">
        <v>24</v>
      </c>
      <c r="B371">
        <v>6</v>
      </c>
      <c r="C371">
        <v>2025</v>
      </c>
      <c r="D371" s="1">
        <v>45832</v>
      </c>
      <c r="E371" t="s">
        <v>67</v>
      </c>
      <c r="F371" t="s">
        <v>68</v>
      </c>
      <c r="G371">
        <v>4</v>
      </c>
      <c r="H371" t="s">
        <v>50</v>
      </c>
      <c r="I371" t="s">
        <v>27</v>
      </c>
      <c r="J371" t="s">
        <v>138</v>
      </c>
      <c r="K371">
        <v>70</v>
      </c>
      <c r="L371" s="2">
        <v>192158</v>
      </c>
      <c r="M371" s="2">
        <v>432058</v>
      </c>
      <c r="N371" s="2">
        <v>191940</v>
      </c>
      <c r="O371" s="2">
        <v>432069</v>
      </c>
      <c r="P371" t="s">
        <v>28</v>
      </c>
      <c r="Q371" t="s">
        <v>46</v>
      </c>
      <c r="R371" t="s">
        <v>47</v>
      </c>
      <c r="S371" t="s">
        <v>48</v>
      </c>
      <c r="T371" t="s">
        <v>49</v>
      </c>
      <c r="V371">
        <v>3</v>
      </c>
    </row>
    <row r="372" spans="1:22" x14ac:dyDescent="0.25">
      <c r="A372">
        <v>24</v>
      </c>
      <c r="B372">
        <v>6</v>
      </c>
      <c r="C372">
        <v>2025</v>
      </c>
      <c r="D372" s="1">
        <v>45832</v>
      </c>
      <c r="E372" t="s">
        <v>67</v>
      </c>
      <c r="F372" t="s">
        <v>68</v>
      </c>
      <c r="G372">
        <v>4</v>
      </c>
      <c r="H372" t="s">
        <v>50</v>
      </c>
      <c r="I372" t="s">
        <v>27</v>
      </c>
      <c r="J372" t="s">
        <v>138</v>
      </c>
      <c r="K372">
        <v>70</v>
      </c>
      <c r="L372" s="2">
        <v>192158</v>
      </c>
      <c r="M372" s="2">
        <v>432058</v>
      </c>
      <c r="N372" s="2">
        <v>191940</v>
      </c>
      <c r="O372" s="2">
        <v>432069</v>
      </c>
      <c r="P372" t="s">
        <v>28</v>
      </c>
      <c r="Q372" t="s">
        <v>36</v>
      </c>
      <c r="R372" t="s">
        <v>36</v>
      </c>
      <c r="S372" t="s">
        <v>36</v>
      </c>
      <c r="T372" t="s">
        <v>37</v>
      </c>
      <c r="V372">
        <v>2</v>
      </c>
    </row>
    <row r="373" spans="1:22" x14ac:dyDescent="0.25">
      <c r="A373">
        <v>24</v>
      </c>
      <c r="B373">
        <v>6</v>
      </c>
      <c r="C373">
        <v>2025</v>
      </c>
      <c r="D373" s="1">
        <v>45832</v>
      </c>
      <c r="E373" t="s">
        <v>67</v>
      </c>
      <c r="F373" t="s">
        <v>68</v>
      </c>
      <c r="G373">
        <v>4</v>
      </c>
      <c r="H373" t="s">
        <v>50</v>
      </c>
      <c r="I373" t="s">
        <v>27</v>
      </c>
      <c r="J373" t="s">
        <v>138</v>
      </c>
      <c r="K373">
        <v>70</v>
      </c>
      <c r="L373" s="2">
        <v>192158</v>
      </c>
      <c r="M373" s="2">
        <v>432058</v>
      </c>
      <c r="N373" s="2">
        <v>191940</v>
      </c>
      <c r="O373" s="2">
        <v>432069</v>
      </c>
      <c r="P373" t="s">
        <v>28</v>
      </c>
      <c r="Q373" t="s">
        <v>38</v>
      </c>
      <c r="R373" t="s">
        <v>38</v>
      </c>
      <c r="S373" t="s">
        <v>39</v>
      </c>
      <c r="T373" t="s">
        <v>40</v>
      </c>
      <c r="V373">
        <v>2</v>
      </c>
    </row>
    <row r="374" spans="1:22" x14ac:dyDescent="0.25">
      <c r="A374">
        <v>24</v>
      </c>
      <c r="B374">
        <v>6</v>
      </c>
      <c r="C374">
        <v>2025</v>
      </c>
      <c r="D374" s="1">
        <v>45832</v>
      </c>
      <c r="E374" t="s">
        <v>67</v>
      </c>
      <c r="F374" t="s">
        <v>68</v>
      </c>
      <c r="G374">
        <v>4</v>
      </c>
      <c r="H374" t="s">
        <v>50</v>
      </c>
      <c r="I374" t="s">
        <v>27</v>
      </c>
      <c r="J374" t="s">
        <v>139</v>
      </c>
      <c r="K374">
        <v>120</v>
      </c>
      <c r="L374" s="2">
        <v>192139</v>
      </c>
      <c r="M374" s="2">
        <v>432040</v>
      </c>
      <c r="N374" s="2">
        <v>191937</v>
      </c>
      <c r="O374" s="2">
        <v>432059</v>
      </c>
      <c r="P374" t="s">
        <v>28</v>
      </c>
      <c r="Q374" t="s">
        <v>29</v>
      </c>
      <c r="R374" t="s">
        <v>29</v>
      </c>
      <c r="S374" t="s">
        <v>30</v>
      </c>
      <c r="T374" t="s">
        <v>31</v>
      </c>
      <c r="V374">
        <v>1</v>
      </c>
    </row>
    <row r="375" spans="1:22" x14ac:dyDescent="0.25">
      <c r="A375">
        <v>24</v>
      </c>
      <c r="B375">
        <v>6</v>
      </c>
      <c r="C375">
        <v>2025</v>
      </c>
      <c r="D375" s="1">
        <v>45832</v>
      </c>
      <c r="E375" t="s">
        <v>67</v>
      </c>
      <c r="F375" t="s">
        <v>68</v>
      </c>
      <c r="G375">
        <v>4</v>
      </c>
      <c r="H375" t="s">
        <v>50</v>
      </c>
      <c r="I375" t="s">
        <v>27</v>
      </c>
      <c r="J375" t="s">
        <v>139</v>
      </c>
      <c r="K375">
        <v>120</v>
      </c>
      <c r="L375" s="2">
        <v>192139</v>
      </c>
      <c r="M375" s="2">
        <v>432040</v>
      </c>
      <c r="N375" s="2">
        <v>191937</v>
      </c>
      <c r="O375" s="2">
        <v>432059</v>
      </c>
      <c r="P375" t="s">
        <v>28</v>
      </c>
      <c r="Q375" t="s">
        <v>41</v>
      </c>
      <c r="R375" t="s">
        <v>41</v>
      </c>
      <c r="S375" t="s">
        <v>30</v>
      </c>
      <c r="T375" t="s">
        <v>42</v>
      </c>
      <c r="V375">
        <v>2</v>
      </c>
    </row>
    <row r="376" spans="1:22" x14ac:dyDescent="0.25">
      <c r="A376">
        <v>24</v>
      </c>
      <c r="B376">
        <v>6</v>
      </c>
      <c r="C376">
        <v>2025</v>
      </c>
      <c r="D376" s="1">
        <v>45832</v>
      </c>
      <c r="E376" t="s">
        <v>67</v>
      </c>
      <c r="F376" t="s">
        <v>68</v>
      </c>
      <c r="G376">
        <v>4</v>
      </c>
      <c r="H376" t="s">
        <v>50</v>
      </c>
      <c r="I376" t="s">
        <v>27</v>
      </c>
      <c r="J376" t="s">
        <v>139</v>
      </c>
      <c r="K376">
        <v>120</v>
      </c>
      <c r="L376" s="2">
        <v>192139</v>
      </c>
      <c r="M376" s="2">
        <v>432040</v>
      </c>
      <c r="N376" s="2">
        <v>191937</v>
      </c>
      <c r="O376" s="2">
        <v>432059</v>
      </c>
      <c r="P376" t="s">
        <v>28</v>
      </c>
      <c r="Q376" t="s">
        <v>43</v>
      </c>
      <c r="R376" t="s">
        <v>43</v>
      </c>
      <c r="S376" t="s">
        <v>44</v>
      </c>
      <c r="T376" t="s">
        <v>45</v>
      </c>
      <c r="V376">
        <v>1</v>
      </c>
    </row>
    <row r="377" spans="1:22" x14ac:dyDescent="0.25">
      <c r="A377">
        <v>24</v>
      </c>
      <c r="B377">
        <v>6</v>
      </c>
      <c r="C377">
        <v>2025</v>
      </c>
      <c r="D377" s="1">
        <v>45832</v>
      </c>
      <c r="E377" t="s">
        <v>67</v>
      </c>
      <c r="F377" t="s">
        <v>68</v>
      </c>
      <c r="G377">
        <v>4</v>
      </c>
      <c r="H377" t="s">
        <v>50</v>
      </c>
      <c r="I377" t="s">
        <v>27</v>
      </c>
      <c r="J377" t="s">
        <v>139</v>
      </c>
      <c r="K377">
        <v>120</v>
      </c>
      <c r="L377" s="2">
        <v>192139</v>
      </c>
      <c r="M377" s="2">
        <v>432040</v>
      </c>
      <c r="N377" s="2">
        <v>191937</v>
      </c>
      <c r="O377" s="2">
        <v>432059</v>
      </c>
      <c r="P377" t="s">
        <v>28</v>
      </c>
      <c r="Q377" t="s">
        <v>46</v>
      </c>
      <c r="R377" t="s">
        <v>47</v>
      </c>
      <c r="S377" t="s">
        <v>48</v>
      </c>
      <c r="T377" t="s">
        <v>49</v>
      </c>
      <c r="V377">
        <v>3</v>
      </c>
    </row>
    <row r="378" spans="1:22" x14ac:dyDescent="0.25">
      <c r="A378">
        <v>24</v>
      </c>
      <c r="B378">
        <v>6</v>
      </c>
      <c r="C378">
        <v>2025</v>
      </c>
      <c r="D378" s="1">
        <v>45832</v>
      </c>
      <c r="E378" t="s">
        <v>67</v>
      </c>
      <c r="F378" t="s">
        <v>68</v>
      </c>
      <c r="G378">
        <v>4</v>
      </c>
      <c r="H378" t="s">
        <v>50</v>
      </c>
      <c r="I378" t="s">
        <v>27</v>
      </c>
      <c r="J378" t="s">
        <v>139</v>
      </c>
      <c r="K378">
        <v>120</v>
      </c>
      <c r="L378" s="2">
        <v>192139</v>
      </c>
      <c r="M378" s="2">
        <v>432040</v>
      </c>
      <c r="N378" s="2">
        <v>191937</v>
      </c>
      <c r="O378" s="2">
        <v>432059</v>
      </c>
      <c r="P378" t="s">
        <v>28</v>
      </c>
      <c r="Q378" t="s">
        <v>36</v>
      </c>
      <c r="R378" t="s">
        <v>36</v>
      </c>
      <c r="S378" t="s">
        <v>36</v>
      </c>
      <c r="T378" t="s">
        <v>37</v>
      </c>
      <c r="V378">
        <v>2</v>
      </c>
    </row>
    <row r="379" spans="1:22" x14ac:dyDescent="0.25">
      <c r="A379">
        <v>24</v>
      </c>
      <c r="B379">
        <v>6</v>
      </c>
      <c r="C379">
        <v>2025</v>
      </c>
      <c r="D379" s="1">
        <v>45832</v>
      </c>
      <c r="E379" t="s">
        <v>67</v>
      </c>
      <c r="F379" t="s">
        <v>68</v>
      </c>
      <c r="G379">
        <v>4</v>
      </c>
      <c r="H379" t="s">
        <v>50</v>
      </c>
      <c r="I379" t="s">
        <v>27</v>
      </c>
      <c r="J379" t="s">
        <v>139</v>
      </c>
      <c r="K379">
        <v>120</v>
      </c>
      <c r="L379" s="2">
        <v>192139</v>
      </c>
      <c r="M379" s="2">
        <v>432040</v>
      </c>
      <c r="N379" s="2">
        <v>191937</v>
      </c>
      <c r="O379" s="2">
        <v>432059</v>
      </c>
      <c r="P379" t="s">
        <v>28</v>
      </c>
      <c r="Q379" t="s">
        <v>38</v>
      </c>
      <c r="R379" t="s">
        <v>38</v>
      </c>
      <c r="S379" t="s">
        <v>39</v>
      </c>
      <c r="T379" t="s">
        <v>40</v>
      </c>
      <c r="V379">
        <v>2</v>
      </c>
    </row>
    <row r="380" spans="1:22" x14ac:dyDescent="0.25">
      <c r="A380">
        <v>24</v>
      </c>
      <c r="B380">
        <v>6</v>
      </c>
      <c r="C380">
        <v>2025</v>
      </c>
      <c r="D380" s="1">
        <v>45832</v>
      </c>
      <c r="E380" t="s">
        <v>67</v>
      </c>
      <c r="F380" t="s">
        <v>68</v>
      </c>
      <c r="G380">
        <v>5</v>
      </c>
      <c r="H380" t="s">
        <v>51</v>
      </c>
      <c r="I380" t="s">
        <v>27</v>
      </c>
      <c r="J380" t="s">
        <v>138</v>
      </c>
      <c r="K380">
        <v>70</v>
      </c>
      <c r="L380" s="2">
        <v>191901</v>
      </c>
      <c r="M380" s="2">
        <v>432071</v>
      </c>
      <c r="N380" s="2">
        <v>191681</v>
      </c>
      <c r="O380" s="2">
        <v>432052</v>
      </c>
      <c r="P380" t="s">
        <v>28</v>
      </c>
      <c r="Q380" t="s">
        <v>29</v>
      </c>
      <c r="R380" t="s">
        <v>29</v>
      </c>
      <c r="S380" t="s">
        <v>30</v>
      </c>
      <c r="T380" t="s">
        <v>31</v>
      </c>
      <c r="V380">
        <v>1</v>
      </c>
    </row>
    <row r="381" spans="1:22" x14ac:dyDescent="0.25">
      <c r="A381">
        <v>24</v>
      </c>
      <c r="B381">
        <v>6</v>
      </c>
      <c r="C381">
        <v>2025</v>
      </c>
      <c r="D381" s="1">
        <v>45832</v>
      </c>
      <c r="E381" t="s">
        <v>67</v>
      </c>
      <c r="F381" t="s">
        <v>68</v>
      </c>
      <c r="G381">
        <v>5</v>
      </c>
      <c r="H381" t="s">
        <v>51</v>
      </c>
      <c r="I381" t="s">
        <v>27</v>
      </c>
      <c r="J381" t="s">
        <v>138</v>
      </c>
      <c r="K381">
        <v>70</v>
      </c>
      <c r="L381" s="2">
        <v>191901</v>
      </c>
      <c r="M381" s="2">
        <v>432071</v>
      </c>
      <c r="N381" s="2">
        <v>191681</v>
      </c>
      <c r="O381" s="2">
        <v>432052</v>
      </c>
      <c r="P381" t="s">
        <v>28</v>
      </c>
      <c r="Q381" t="s">
        <v>41</v>
      </c>
      <c r="R381" t="s">
        <v>41</v>
      </c>
      <c r="S381" t="s">
        <v>30</v>
      </c>
      <c r="T381" t="s">
        <v>42</v>
      </c>
      <c r="V381">
        <v>2</v>
      </c>
    </row>
    <row r="382" spans="1:22" x14ac:dyDescent="0.25">
      <c r="A382">
        <v>24</v>
      </c>
      <c r="B382">
        <v>6</v>
      </c>
      <c r="C382">
        <v>2025</v>
      </c>
      <c r="D382" s="1">
        <v>45832</v>
      </c>
      <c r="E382" t="s">
        <v>67</v>
      </c>
      <c r="F382" t="s">
        <v>68</v>
      </c>
      <c r="G382">
        <v>5</v>
      </c>
      <c r="H382" t="s">
        <v>51</v>
      </c>
      <c r="I382" t="s">
        <v>27</v>
      </c>
      <c r="J382" t="s">
        <v>138</v>
      </c>
      <c r="K382">
        <v>70</v>
      </c>
      <c r="L382" s="2">
        <v>191901</v>
      </c>
      <c r="M382" s="2">
        <v>432071</v>
      </c>
      <c r="N382" s="2">
        <v>191681</v>
      </c>
      <c r="O382" s="2">
        <v>432052</v>
      </c>
      <c r="P382" t="s">
        <v>28</v>
      </c>
      <c r="Q382" t="s">
        <v>43</v>
      </c>
      <c r="R382" t="s">
        <v>43</v>
      </c>
      <c r="S382" t="s">
        <v>44</v>
      </c>
      <c r="T382" t="s">
        <v>45</v>
      </c>
      <c r="V382">
        <v>1</v>
      </c>
    </row>
    <row r="383" spans="1:22" x14ac:dyDescent="0.25">
      <c r="A383">
        <v>24</v>
      </c>
      <c r="B383">
        <v>6</v>
      </c>
      <c r="C383">
        <v>2025</v>
      </c>
      <c r="D383" s="1">
        <v>45832</v>
      </c>
      <c r="E383" t="s">
        <v>67</v>
      </c>
      <c r="F383" t="s">
        <v>68</v>
      </c>
      <c r="G383">
        <v>5</v>
      </c>
      <c r="H383" t="s">
        <v>51</v>
      </c>
      <c r="I383" t="s">
        <v>27</v>
      </c>
      <c r="J383" t="s">
        <v>138</v>
      </c>
      <c r="K383">
        <v>70</v>
      </c>
      <c r="L383" s="2">
        <v>191901</v>
      </c>
      <c r="M383" s="2">
        <v>432071</v>
      </c>
      <c r="N383" s="2">
        <v>191681</v>
      </c>
      <c r="O383" s="2">
        <v>432052</v>
      </c>
      <c r="P383" t="s">
        <v>28</v>
      </c>
      <c r="Q383" t="s">
        <v>46</v>
      </c>
      <c r="R383" t="s">
        <v>47</v>
      </c>
      <c r="S383" t="s">
        <v>48</v>
      </c>
      <c r="T383" t="s">
        <v>49</v>
      </c>
      <c r="V383">
        <v>3</v>
      </c>
    </row>
    <row r="384" spans="1:22" x14ac:dyDescent="0.25">
      <c r="A384">
        <v>24</v>
      </c>
      <c r="B384">
        <v>6</v>
      </c>
      <c r="C384">
        <v>2025</v>
      </c>
      <c r="D384" s="1">
        <v>45832</v>
      </c>
      <c r="E384" t="s">
        <v>67</v>
      </c>
      <c r="F384" t="s">
        <v>68</v>
      </c>
      <c r="G384">
        <v>5</v>
      </c>
      <c r="H384" t="s">
        <v>51</v>
      </c>
      <c r="I384" t="s">
        <v>27</v>
      </c>
      <c r="J384" t="s">
        <v>138</v>
      </c>
      <c r="K384">
        <v>70</v>
      </c>
      <c r="L384" s="2">
        <v>191901</v>
      </c>
      <c r="M384" s="2">
        <v>432071</v>
      </c>
      <c r="N384" s="2">
        <v>191681</v>
      </c>
      <c r="O384" s="2">
        <v>432052</v>
      </c>
      <c r="P384" t="s">
        <v>28</v>
      </c>
      <c r="Q384" t="s">
        <v>36</v>
      </c>
      <c r="R384" t="s">
        <v>36</v>
      </c>
      <c r="S384" t="s">
        <v>36</v>
      </c>
      <c r="T384" t="s">
        <v>37</v>
      </c>
      <c r="V384">
        <v>2</v>
      </c>
    </row>
    <row r="385" spans="1:22" x14ac:dyDescent="0.25">
      <c r="A385">
        <v>24</v>
      </c>
      <c r="B385">
        <v>6</v>
      </c>
      <c r="C385">
        <v>2025</v>
      </c>
      <c r="D385" s="1">
        <v>45832</v>
      </c>
      <c r="E385" t="s">
        <v>67</v>
      </c>
      <c r="F385" t="s">
        <v>68</v>
      </c>
      <c r="G385">
        <v>5</v>
      </c>
      <c r="H385" t="s">
        <v>51</v>
      </c>
      <c r="I385" t="s">
        <v>27</v>
      </c>
      <c r="J385" t="s">
        <v>138</v>
      </c>
      <c r="K385">
        <v>70</v>
      </c>
      <c r="L385" s="2">
        <v>191901</v>
      </c>
      <c r="M385" s="2">
        <v>432071</v>
      </c>
      <c r="N385" s="2">
        <v>191681</v>
      </c>
      <c r="O385" s="2">
        <v>432052</v>
      </c>
      <c r="P385" t="s">
        <v>28</v>
      </c>
      <c r="Q385" t="s">
        <v>104</v>
      </c>
      <c r="R385" t="s">
        <v>105</v>
      </c>
      <c r="S385" t="s">
        <v>106</v>
      </c>
      <c r="T385" t="s">
        <v>107</v>
      </c>
      <c r="V385">
        <v>1</v>
      </c>
    </row>
    <row r="386" spans="1:22" x14ac:dyDescent="0.25">
      <c r="A386">
        <v>24</v>
      </c>
      <c r="B386">
        <v>6</v>
      </c>
      <c r="C386">
        <v>2025</v>
      </c>
      <c r="D386" s="1">
        <v>45832</v>
      </c>
      <c r="E386" t="s">
        <v>67</v>
      </c>
      <c r="F386" t="s">
        <v>68</v>
      </c>
      <c r="G386">
        <v>5</v>
      </c>
      <c r="H386" t="s">
        <v>51</v>
      </c>
      <c r="I386" t="s">
        <v>27</v>
      </c>
      <c r="J386" t="s">
        <v>138</v>
      </c>
      <c r="K386">
        <v>70</v>
      </c>
      <c r="L386" s="2">
        <v>191901</v>
      </c>
      <c r="M386" s="2">
        <v>432071</v>
      </c>
      <c r="N386" s="2">
        <v>191681</v>
      </c>
      <c r="O386" s="2">
        <v>432052</v>
      </c>
      <c r="P386" t="s">
        <v>28</v>
      </c>
      <c r="Q386" t="s">
        <v>38</v>
      </c>
      <c r="R386" t="s">
        <v>38</v>
      </c>
      <c r="S386" t="s">
        <v>39</v>
      </c>
      <c r="T386" t="s">
        <v>40</v>
      </c>
      <c r="V386">
        <v>3</v>
      </c>
    </row>
    <row r="387" spans="1:22" x14ac:dyDescent="0.25">
      <c r="A387">
        <v>24</v>
      </c>
      <c r="B387">
        <v>6</v>
      </c>
      <c r="C387">
        <v>2025</v>
      </c>
      <c r="D387" s="1">
        <v>45832</v>
      </c>
      <c r="E387" t="s">
        <v>67</v>
      </c>
      <c r="F387" t="s">
        <v>68</v>
      </c>
      <c r="G387">
        <v>5</v>
      </c>
      <c r="H387" t="s">
        <v>51</v>
      </c>
      <c r="I387" t="s">
        <v>27</v>
      </c>
      <c r="J387" t="s">
        <v>139</v>
      </c>
      <c r="K387">
        <v>120</v>
      </c>
      <c r="L387" s="2">
        <v>191895</v>
      </c>
      <c r="M387" s="2">
        <v>432061</v>
      </c>
      <c r="N387" s="2">
        <v>191683</v>
      </c>
      <c r="O387" s="2">
        <v>432044</v>
      </c>
      <c r="P387" t="s">
        <v>28</v>
      </c>
      <c r="Q387" t="s">
        <v>29</v>
      </c>
      <c r="R387" t="s">
        <v>29</v>
      </c>
      <c r="S387" t="s">
        <v>30</v>
      </c>
      <c r="T387" t="s">
        <v>31</v>
      </c>
      <c r="V387">
        <v>1</v>
      </c>
    </row>
    <row r="388" spans="1:22" x14ac:dyDescent="0.25">
      <c r="A388">
        <v>24</v>
      </c>
      <c r="B388">
        <v>6</v>
      </c>
      <c r="C388">
        <v>2025</v>
      </c>
      <c r="D388" s="1">
        <v>45832</v>
      </c>
      <c r="E388" t="s">
        <v>67</v>
      </c>
      <c r="F388" t="s">
        <v>68</v>
      </c>
      <c r="G388">
        <v>5</v>
      </c>
      <c r="H388" t="s">
        <v>51</v>
      </c>
      <c r="I388" t="s">
        <v>27</v>
      </c>
      <c r="J388" t="s">
        <v>139</v>
      </c>
      <c r="K388">
        <v>120</v>
      </c>
      <c r="L388" s="2">
        <v>191895</v>
      </c>
      <c r="M388" s="2">
        <v>432061</v>
      </c>
      <c r="N388" s="2">
        <v>191683</v>
      </c>
      <c r="O388" s="2">
        <v>432044</v>
      </c>
      <c r="P388" t="s">
        <v>28</v>
      </c>
      <c r="Q388" t="s">
        <v>41</v>
      </c>
      <c r="R388" t="s">
        <v>41</v>
      </c>
      <c r="S388" t="s">
        <v>30</v>
      </c>
      <c r="T388" t="s">
        <v>42</v>
      </c>
      <c r="V388">
        <v>2</v>
      </c>
    </row>
    <row r="389" spans="1:22" x14ac:dyDescent="0.25">
      <c r="A389">
        <v>24</v>
      </c>
      <c r="B389">
        <v>6</v>
      </c>
      <c r="C389">
        <v>2025</v>
      </c>
      <c r="D389" s="1">
        <v>45832</v>
      </c>
      <c r="E389" t="s">
        <v>67</v>
      </c>
      <c r="F389" t="s">
        <v>68</v>
      </c>
      <c r="G389">
        <v>5</v>
      </c>
      <c r="H389" t="s">
        <v>51</v>
      </c>
      <c r="I389" t="s">
        <v>27</v>
      </c>
      <c r="J389" t="s">
        <v>139</v>
      </c>
      <c r="K389">
        <v>120</v>
      </c>
      <c r="L389" s="2">
        <v>191895</v>
      </c>
      <c r="M389" s="2">
        <v>432061</v>
      </c>
      <c r="N389" s="2">
        <v>191683</v>
      </c>
      <c r="O389" s="2">
        <v>432044</v>
      </c>
      <c r="P389" t="s">
        <v>28</v>
      </c>
      <c r="Q389" t="s">
        <v>43</v>
      </c>
      <c r="R389" t="s">
        <v>43</v>
      </c>
      <c r="S389" t="s">
        <v>44</v>
      </c>
      <c r="T389" t="s">
        <v>45</v>
      </c>
      <c r="V389">
        <v>1</v>
      </c>
    </row>
    <row r="390" spans="1:22" x14ac:dyDescent="0.25">
      <c r="A390">
        <v>24</v>
      </c>
      <c r="B390">
        <v>6</v>
      </c>
      <c r="C390">
        <v>2025</v>
      </c>
      <c r="D390" s="1">
        <v>45832</v>
      </c>
      <c r="E390" t="s">
        <v>67</v>
      </c>
      <c r="F390" t="s">
        <v>68</v>
      </c>
      <c r="G390">
        <v>5</v>
      </c>
      <c r="H390" t="s">
        <v>51</v>
      </c>
      <c r="I390" t="s">
        <v>27</v>
      </c>
      <c r="J390" t="s">
        <v>139</v>
      </c>
      <c r="K390">
        <v>120</v>
      </c>
      <c r="L390" s="2">
        <v>191895</v>
      </c>
      <c r="M390" s="2">
        <v>432061</v>
      </c>
      <c r="N390" s="2">
        <v>191683</v>
      </c>
      <c r="O390" s="2">
        <v>432044</v>
      </c>
      <c r="P390" t="s">
        <v>28</v>
      </c>
      <c r="Q390" t="s">
        <v>46</v>
      </c>
      <c r="R390" t="s">
        <v>47</v>
      </c>
      <c r="S390" t="s">
        <v>48</v>
      </c>
      <c r="T390" t="s">
        <v>49</v>
      </c>
      <c r="V390">
        <v>3</v>
      </c>
    </row>
    <row r="391" spans="1:22" x14ac:dyDescent="0.25">
      <c r="A391">
        <v>24</v>
      </c>
      <c r="B391">
        <v>6</v>
      </c>
      <c r="C391">
        <v>2025</v>
      </c>
      <c r="D391" s="1">
        <v>45832</v>
      </c>
      <c r="E391" t="s">
        <v>67</v>
      </c>
      <c r="F391" t="s">
        <v>68</v>
      </c>
      <c r="G391">
        <v>5</v>
      </c>
      <c r="H391" t="s">
        <v>51</v>
      </c>
      <c r="I391" t="s">
        <v>27</v>
      </c>
      <c r="J391" t="s">
        <v>139</v>
      </c>
      <c r="K391">
        <v>120</v>
      </c>
      <c r="L391" s="2">
        <v>191895</v>
      </c>
      <c r="M391" s="2">
        <v>432061</v>
      </c>
      <c r="N391" s="2">
        <v>191683</v>
      </c>
      <c r="O391" s="2">
        <v>432044</v>
      </c>
      <c r="P391" t="s">
        <v>28</v>
      </c>
      <c r="Q391" t="s">
        <v>108</v>
      </c>
      <c r="R391" t="s">
        <v>108</v>
      </c>
      <c r="S391" t="s">
        <v>48</v>
      </c>
      <c r="T391" t="s">
        <v>109</v>
      </c>
      <c r="V391">
        <v>1</v>
      </c>
    </row>
    <row r="392" spans="1:22" x14ac:dyDescent="0.25">
      <c r="A392">
        <v>24</v>
      </c>
      <c r="B392">
        <v>6</v>
      </c>
      <c r="C392">
        <v>2025</v>
      </c>
      <c r="D392" s="1">
        <v>45832</v>
      </c>
      <c r="E392" t="s">
        <v>67</v>
      </c>
      <c r="F392" t="s">
        <v>68</v>
      </c>
      <c r="G392">
        <v>5</v>
      </c>
      <c r="H392" t="s">
        <v>51</v>
      </c>
      <c r="I392" t="s">
        <v>27</v>
      </c>
      <c r="J392" t="s">
        <v>139</v>
      </c>
      <c r="K392">
        <v>120</v>
      </c>
      <c r="L392" s="2">
        <v>191895</v>
      </c>
      <c r="M392" s="2">
        <v>432061</v>
      </c>
      <c r="N392" s="2">
        <v>191683</v>
      </c>
      <c r="O392" s="2">
        <v>432044</v>
      </c>
      <c r="P392" t="s">
        <v>28</v>
      </c>
      <c r="Q392" t="s">
        <v>110</v>
      </c>
      <c r="R392" t="s">
        <v>111</v>
      </c>
      <c r="S392" t="s">
        <v>80</v>
      </c>
      <c r="T392" t="s">
        <v>112</v>
      </c>
      <c r="U392">
        <v>1</v>
      </c>
      <c r="V392">
        <v>1</v>
      </c>
    </row>
    <row r="393" spans="1:22" x14ac:dyDescent="0.25">
      <c r="A393">
        <v>24</v>
      </c>
      <c r="B393">
        <v>6</v>
      </c>
      <c r="C393">
        <v>2025</v>
      </c>
      <c r="D393" s="1">
        <v>45832</v>
      </c>
      <c r="E393" t="s">
        <v>67</v>
      </c>
      <c r="F393" t="s">
        <v>68</v>
      </c>
      <c r="G393">
        <v>5</v>
      </c>
      <c r="H393" t="s">
        <v>51</v>
      </c>
      <c r="I393" t="s">
        <v>27</v>
      </c>
      <c r="J393" t="s">
        <v>139</v>
      </c>
      <c r="K393">
        <v>120</v>
      </c>
      <c r="L393" s="2">
        <v>191895</v>
      </c>
      <c r="M393" s="2">
        <v>432061</v>
      </c>
      <c r="N393" s="2">
        <v>191683</v>
      </c>
      <c r="O393" s="2">
        <v>432044</v>
      </c>
      <c r="P393" t="s">
        <v>28</v>
      </c>
      <c r="Q393" t="s">
        <v>36</v>
      </c>
      <c r="R393" t="s">
        <v>36</v>
      </c>
      <c r="S393" t="s">
        <v>36</v>
      </c>
      <c r="T393" t="s">
        <v>37</v>
      </c>
      <c r="V393">
        <v>2</v>
      </c>
    </row>
    <row r="394" spans="1:22" x14ac:dyDescent="0.25">
      <c r="A394">
        <v>24</v>
      </c>
      <c r="B394">
        <v>6</v>
      </c>
      <c r="C394">
        <v>2025</v>
      </c>
      <c r="D394" s="1">
        <v>45832</v>
      </c>
      <c r="E394" t="s">
        <v>67</v>
      </c>
      <c r="F394" t="s">
        <v>68</v>
      </c>
      <c r="G394">
        <v>5</v>
      </c>
      <c r="H394" t="s">
        <v>51</v>
      </c>
      <c r="I394" t="s">
        <v>27</v>
      </c>
      <c r="J394" t="s">
        <v>139</v>
      </c>
      <c r="K394">
        <v>120</v>
      </c>
      <c r="L394" s="2">
        <v>191895</v>
      </c>
      <c r="M394" s="2">
        <v>432061</v>
      </c>
      <c r="N394" s="2">
        <v>191683</v>
      </c>
      <c r="O394" s="2">
        <v>432044</v>
      </c>
      <c r="P394" t="s">
        <v>28</v>
      </c>
      <c r="Q394" t="s">
        <v>38</v>
      </c>
      <c r="R394" t="s">
        <v>38</v>
      </c>
      <c r="S394" t="s">
        <v>39</v>
      </c>
      <c r="T394" t="s">
        <v>40</v>
      </c>
      <c r="V394">
        <v>2</v>
      </c>
    </row>
    <row r="395" spans="1:22" x14ac:dyDescent="0.25">
      <c r="A395">
        <v>25</v>
      </c>
      <c r="B395">
        <v>6</v>
      </c>
      <c r="C395">
        <v>2025</v>
      </c>
      <c r="D395" s="1">
        <v>45833</v>
      </c>
      <c r="E395" t="s">
        <v>59</v>
      </c>
      <c r="F395" t="s">
        <v>60</v>
      </c>
      <c r="G395">
        <v>1</v>
      </c>
      <c r="H395" t="s">
        <v>26</v>
      </c>
      <c r="I395" t="s">
        <v>27</v>
      </c>
      <c r="J395" t="s">
        <v>138</v>
      </c>
      <c r="K395">
        <v>70</v>
      </c>
      <c r="L395" s="2">
        <v>177074</v>
      </c>
      <c r="M395" s="2">
        <v>434086</v>
      </c>
      <c r="N395" s="2">
        <v>176901</v>
      </c>
      <c r="O395" s="2">
        <v>434118</v>
      </c>
      <c r="P395" t="s">
        <v>28</v>
      </c>
      <c r="Q395" t="s">
        <v>29</v>
      </c>
      <c r="R395" t="s">
        <v>29</v>
      </c>
      <c r="S395" t="s">
        <v>30</v>
      </c>
      <c r="T395" t="s">
        <v>31</v>
      </c>
      <c r="V395">
        <v>1</v>
      </c>
    </row>
    <row r="396" spans="1:22" x14ac:dyDescent="0.25">
      <c r="A396">
        <v>25</v>
      </c>
      <c r="B396">
        <v>6</v>
      </c>
      <c r="C396">
        <v>2025</v>
      </c>
      <c r="D396" s="1">
        <v>45833</v>
      </c>
      <c r="E396" t="s">
        <v>59</v>
      </c>
      <c r="F396" t="s">
        <v>60</v>
      </c>
      <c r="G396">
        <v>1</v>
      </c>
      <c r="H396" t="s">
        <v>26</v>
      </c>
      <c r="I396" t="s">
        <v>27</v>
      </c>
      <c r="J396" t="s">
        <v>138</v>
      </c>
      <c r="K396">
        <v>70</v>
      </c>
      <c r="L396" s="2">
        <v>177074</v>
      </c>
      <c r="M396" s="2">
        <v>434086</v>
      </c>
      <c r="N396" s="2">
        <v>176901</v>
      </c>
      <c r="O396" s="2">
        <v>434118</v>
      </c>
      <c r="P396" t="s">
        <v>28</v>
      </c>
      <c r="Q396" t="s">
        <v>41</v>
      </c>
      <c r="R396" t="s">
        <v>41</v>
      </c>
      <c r="S396" t="s">
        <v>30</v>
      </c>
      <c r="T396" t="s">
        <v>42</v>
      </c>
      <c r="V396">
        <v>2</v>
      </c>
    </row>
    <row r="397" spans="1:22" x14ac:dyDescent="0.25">
      <c r="A397">
        <v>25</v>
      </c>
      <c r="B397">
        <v>6</v>
      </c>
      <c r="C397">
        <v>2025</v>
      </c>
      <c r="D397" s="1">
        <v>45833</v>
      </c>
      <c r="E397" t="s">
        <v>59</v>
      </c>
      <c r="F397" t="s">
        <v>60</v>
      </c>
      <c r="G397">
        <v>1</v>
      </c>
      <c r="H397" t="s">
        <v>26</v>
      </c>
      <c r="I397" t="s">
        <v>27</v>
      </c>
      <c r="J397" t="s">
        <v>138</v>
      </c>
      <c r="K397">
        <v>70</v>
      </c>
      <c r="L397" s="2">
        <v>177074</v>
      </c>
      <c r="M397" s="2">
        <v>434086</v>
      </c>
      <c r="N397" s="2">
        <v>176901</v>
      </c>
      <c r="O397" s="2">
        <v>434118</v>
      </c>
      <c r="P397" t="s">
        <v>28</v>
      </c>
      <c r="Q397" t="s">
        <v>43</v>
      </c>
      <c r="R397" t="s">
        <v>43</v>
      </c>
      <c r="S397" t="s">
        <v>44</v>
      </c>
      <c r="T397" t="s">
        <v>45</v>
      </c>
      <c r="V397">
        <v>1</v>
      </c>
    </row>
    <row r="398" spans="1:22" x14ac:dyDescent="0.25">
      <c r="A398">
        <v>25</v>
      </c>
      <c r="B398">
        <v>6</v>
      </c>
      <c r="C398">
        <v>2025</v>
      </c>
      <c r="D398" s="1">
        <v>45833</v>
      </c>
      <c r="E398" t="s">
        <v>59</v>
      </c>
      <c r="F398" t="s">
        <v>60</v>
      </c>
      <c r="G398">
        <v>1</v>
      </c>
      <c r="H398" t="s">
        <v>26</v>
      </c>
      <c r="I398" t="s">
        <v>27</v>
      </c>
      <c r="J398" t="s">
        <v>138</v>
      </c>
      <c r="K398">
        <v>70</v>
      </c>
      <c r="L398" s="2">
        <v>177074</v>
      </c>
      <c r="M398" s="2">
        <v>434086</v>
      </c>
      <c r="N398" s="2">
        <v>176901</v>
      </c>
      <c r="O398" s="2">
        <v>434118</v>
      </c>
      <c r="P398" t="s">
        <v>28</v>
      </c>
      <c r="Q398" t="s">
        <v>46</v>
      </c>
      <c r="R398" t="s">
        <v>47</v>
      </c>
      <c r="S398" t="s">
        <v>48</v>
      </c>
      <c r="T398" t="s">
        <v>49</v>
      </c>
      <c r="V398">
        <v>3</v>
      </c>
    </row>
    <row r="399" spans="1:22" x14ac:dyDescent="0.25">
      <c r="A399">
        <v>25</v>
      </c>
      <c r="B399">
        <v>6</v>
      </c>
      <c r="C399">
        <v>2025</v>
      </c>
      <c r="D399" s="1">
        <v>45833</v>
      </c>
      <c r="E399" t="s">
        <v>59</v>
      </c>
      <c r="F399" t="s">
        <v>60</v>
      </c>
      <c r="G399">
        <v>1</v>
      </c>
      <c r="H399" t="s">
        <v>26</v>
      </c>
      <c r="I399" t="s">
        <v>27</v>
      </c>
      <c r="J399" t="s">
        <v>138</v>
      </c>
      <c r="K399">
        <v>70</v>
      </c>
      <c r="L399" s="2">
        <v>177074</v>
      </c>
      <c r="M399" s="2">
        <v>434086</v>
      </c>
      <c r="N399" s="2">
        <v>176901</v>
      </c>
      <c r="O399" s="2">
        <v>434118</v>
      </c>
      <c r="P399" t="s">
        <v>28</v>
      </c>
      <c r="Q399" t="s">
        <v>36</v>
      </c>
      <c r="R399" t="s">
        <v>36</v>
      </c>
      <c r="S399" t="s">
        <v>36</v>
      </c>
      <c r="T399" t="s">
        <v>37</v>
      </c>
      <c r="V399">
        <v>1</v>
      </c>
    </row>
    <row r="400" spans="1:22" x14ac:dyDescent="0.25">
      <c r="A400">
        <v>25</v>
      </c>
      <c r="B400">
        <v>6</v>
      </c>
      <c r="C400">
        <v>2025</v>
      </c>
      <c r="D400" s="1">
        <v>45833</v>
      </c>
      <c r="E400" t="s">
        <v>59</v>
      </c>
      <c r="F400" t="s">
        <v>60</v>
      </c>
      <c r="G400">
        <v>1</v>
      </c>
      <c r="H400" t="s">
        <v>26</v>
      </c>
      <c r="I400" t="s">
        <v>27</v>
      </c>
      <c r="J400" t="s">
        <v>138</v>
      </c>
      <c r="K400">
        <v>70</v>
      </c>
      <c r="L400" s="2">
        <v>177074</v>
      </c>
      <c r="M400" s="2">
        <v>434086</v>
      </c>
      <c r="N400" s="2">
        <v>176901</v>
      </c>
      <c r="O400" s="2">
        <v>434118</v>
      </c>
      <c r="P400" t="s">
        <v>28</v>
      </c>
      <c r="Q400" t="s">
        <v>63</v>
      </c>
      <c r="R400" t="s">
        <v>63</v>
      </c>
      <c r="S400" t="s">
        <v>64</v>
      </c>
      <c r="T400" t="s">
        <v>65</v>
      </c>
      <c r="V400">
        <v>1</v>
      </c>
    </row>
    <row r="401" spans="1:22" x14ac:dyDescent="0.25">
      <c r="A401">
        <v>25</v>
      </c>
      <c r="B401">
        <v>6</v>
      </c>
      <c r="C401">
        <v>2025</v>
      </c>
      <c r="D401" s="1">
        <v>45833</v>
      </c>
      <c r="E401" t="s">
        <v>59</v>
      </c>
      <c r="F401" t="s">
        <v>60</v>
      </c>
      <c r="G401">
        <v>1</v>
      </c>
      <c r="H401" t="s">
        <v>26</v>
      </c>
      <c r="I401" t="s">
        <v>27</v>
      </c>
      <c r="J401" t="s">
        <v>138</v>
      </c>
      <c r="K401">
        <v>70</v>
      </c>
      <c r="L401" s="2">
        <v>177074</v>
      </c>
      <c r="M401" s="2">
        <v>434086</v>
      </c>
      <c r="N401" s="2">
        <v>176901</v>
      </c>
      <c r="O401" s="2">
        <v>434118</v>
      </c>
      <c r="P401" t="s">
        <v>28</v>
      </c>
      <c r="Q401" t="s">
        <v>38</v>
      </c>
      <c r="R401" t="s">
        <v>38</v>
      </c>
      <c r="S401" t="s">
        <v>39</v>
      </c>
      <c r="T401" t="s">
        <v>40</v>
      </c>
      <c r="V401">
        <v>2</v>
      </c>
    </row>
    <row r="402" spans="1:22" x14ac:dyDescent="0.25">
      <c r="A402">
        <v>25</v>
      </c>
      <c r="B402">
        <v>6</v>
      </c>
      <c r="C402">
        <v>2025</v>
      </c>
      <c r="D402" s="1">
        <v>45833</v>
      </c>
      <c r="E402" t="s">
        <v>59</v>
      </c>
      <c r="F402" t="s">
        <v>60</v>
      </c>
      <c r="G402">
        <v>1</v>
      </c>
      <c r="H402" t="s">
        <v>26</v>
      </c>
      <c r="I402" t="s">
        <v>27</v>
      </c>
      <c r="J402" t="s">
        <v>139</v>
      </c>
      <c r="K402">
        <v>120</v>
      </c>
      <c r="L402" s="2">
        <v>177071</v>
      </c>
      <c r="M402" s="2">
        <v>434081</v>
      </c>
      <c r="N402" s="2">
        <v>176900</v>
      </c>
      <c r="O402" s="2">
        <v>434109</v>
      </c>
      <c r="P402" t="s">
        <v>28</v>
      </c>
      <c r="Q402" t="s">
        <v>29</v>
      </c>
      <c r="R402" t="s">
        <v>29</v>
      </c>
      <c r="S402" t="s">
        <v>30</v>
      </c>
      <c r="T402" t="s">
        <v>31</v>
      </c>
      <c r="V402">
        <v>1</v>
      </c>
    </row>
    <row r="403" spans="1:22" x14ac:dyDescent="0.25">
      <c r="A403">
        <v>25</v>
      </c>
      <c r="B403">
        <v>6</v>
      </c>
      <c r="C403">
        <v>2025</v>
      </c>
      <c r="D403" s="1">
        <v>45833</v>
      </c>
      <c r="E403" t="s">
        <v>59</v>
      </c>
      <c r="F403" t="s">
        <v>60</v>
      </c>
      <c r="G403">
        <v>1</v>
      </c>
      <c r="H403" t="s">
        <v>26</v>
      </c>
      <c r="I403" t="s">
        <v>27</v>
      </c>
      <c r="J403" t="s">
        <v>139</v>
      </c>
      <c r="K403">
        <v>120</v>
      </c>
      <c r="L403" s="2">
        <v>177071</v>
      </c>
      <c r="M403" s="2">
        <v>434081</v>
      </c>
      <c r="N403" s="2">
        <v>176900</v>
      </c>
      <c r="O403" s="2">
        <v>434109</v>
      </c>
      <c r="P403" t="s">
        <v>28</v>
      </c>
      <c r="Q403" t="s">
        <v>41</v>
      </c>
      <c r="R403" t="s">
        <v>41</v>
      </c>
      <c r="S403" t="s">
        <v>30</v>
      </c>
      <c r="T403" t="s">
        <v>42</v>
      </c>
      <c r="V403">
        <v>2</v>
      </c>
    </row>
    <row r="404" spans="1:22" x14ac:dyDescent="0.25">
      <c r="A404">
        <v>25</v>
      </c>
      <c r="B404">
        <v>6</v>
      </c>
      <c r="C404">
        <v>2025</v>
      </c>
      <c r="D404" s="1">
        <v>45833</v>
      </c>
      <c r="E404" t="s">
        <v>59</v>
      </c>
      <c r="F404" t="s">
        <v>60</v>
      </c>
      <c r="G404">
        <v>1</v>
      </c>
      <c r="H404" t="s">
        <v>26</v>
      </c>
      <c r="I404" t="s">
        <v>27</v>
      </c>
      <c r="J404" t="s">
        <v>139</v>
      </c>
      <c r="K404">
        <v>120</v>
      </c>
      <c r="L404" s="2">
        <v>177071</v>
      </c>
      <c r="M404" s="2">
        <v>434081</v>
      </c>
      <c r="N404" s="2">
        <v>176900</v>
      </c>
      <c r="O404" s="2">
        <v>434109</v>
      </c>
      <c r="P404" t="s">
        <v>28</v>
      </c>
      <c r="Q404" t="s">
        <v>43</v>
      </c>
      <c r="R404" t="s">
        <v>43</v>
      </c>
      <c r="S404" t="s">
        <v>44</v>
      </c>
      <c r="T404" t="s">
        <v>45</v>
      </c>
      <c r="V404">
        <v>2</v>
      </c>
    </row>
    <row r="405" spans="1:22" x14ac:dyDescent="0.25">
      <c r="A405">
        <v>25</v>
      </c>
      <c r="B405">
        <v>6</v>
      </c>
      <c r="C405">
        <v>2025</v>
      </c>
      <c r="D405" s="1">
        <v>45833</v>
      </c>
      <c r="E405" t="s">
        <v>59</v>
      </c>
      <c r="F405" t="s">
        <v>60</v>
      </c>
      <c r="G405">
        <v>1</v>
      </c>
      <c r="H405" t="s">
        <v>26</v>
      </c>
      <c r="I405" t="s">
        <v>27</v>
      </c>
      <c r="J405" t="s">
        <v>139</v>
      </c>
      <c r="K405">
        <v>120</v>
      </c>
      <c r="L405" s="2">
        <v>177071</v>
      </c>
      <c r="M405" s="2">
        <v>434081</v>
      </c>
      <c r="N405" s="2">
        <v>176900</v>
      </c>
      <c r="O405" s="2">
        <v>434109</v>
      </c>
      <c r="P405" t="s">
        <v>28</v>
      </c>
      <c r="Q405" t="s">
        <v>46</v>
      </c>
      <c r="R405" t="s">
        <v>47</v>
      </c>
      <c r="S405" t="s">
        <v>48</v>
      </c>
      <c r="T405" t="s">
        <v>49</v>
      </c>
      <c r="V405">
        <v>3</v>
      </c>
    </row>
    <row r="406" spans="1:22" x14ac:dyDescent="0.25">
      <c r="A406">
        <v>25</v>
      </c>
      <c r="B406">
        <v>6</v>
      </c>
      <c r="C406">
        <v>2025</v>
      </c>
      <c r="D406" s="1">
        <v>45833</v>
      </c>
      <c r="E406" t="s">
        <v>59</v>
      </c>
      <c r="F406" t="s">
        <v>60</v>
      </c>
      <c r="G406">
        <v>1</v>
      </c>
      <c r="H406" t="s">
        <v>26</v>
      </c>
      <c r="I406" t="s">
        <v>27</v>
      </c>
      <c r="J406" t="s">
        <v>139</v>
      </c>
      <c r="K406">
        <v>120</v>
      </c>
      <c r="L406" s="2">
        <v>177071</v>
      </c>
      <c r="M406" s="2">
        <v>434081</v>
      </c>
      <c r="N406" s="2">
        <v>176900</v>
      </c>
      <c r="O406" s="2">
        <v>434109</v>
      </c>
      <c r="P406" t="s">
        <v>28</v>
      </c>
      <c r="Q406" t="s">
        <v>36</v>
      </c>
      <c r="R406" t="s">
        <v>36</v>
      </c>
      <c r="S406" t="s">
        <v>36</v>
      </c>
      <c r="T406" t="s">
        <v>37</v>
      </c>
      <c r="V406">
        <v>2</v>
      </c>
    </row>
    <row r="407" spans="1:22" x14ac:dyDescent="0.25">
      <c r="A407">
        <v>25</v>
      </c>
      <c r="B407">
        <v>6</v>
      </c>
      <c r="C407">
        <v>2025</v>
      </c>
      <c r="D407" s="1">
        <v>45833</v>
      </c>
      <c r="E407" t="s">
        <v>59</v>
      </c>
      <c r="F407" t="s">
        <v>60</v>
      </c>
      <c r="G407">
        <v>1</v>
      </c>
      <c r="H407" t="s">
        <v>26</v>
      </c>
      <c r="I407" t="s">
        <v>27</v>
      </c>
      <c r="J407" t="s">
        <v>139</v>
      </c>
      <c r="K407">
        <v>120</v>
      </c>
      <c r="L407" s="2">
        <v>177071</v>
      </c>
      <c r="M407" s="2">
        <v>434081</v>
      </c>
      <c r="N407" s="2">
        <v>176900</v>
      </c>
      <c r="O407" s="2">
        <v>434109</v>
      </c>
      <c r="P407" t="s">
        <v>28</v>
      </c>
      <c r="Q407" t="s">
        <v>38</v>
      </c>
      <c r="R407" t="s">
        <v>38</v>
      </c>
      <c r="S407" t="s">
        <v>39</v>
      </c>
      <c r="T407" t="s">
        <v>40</v>
      </c>
      <c r="V407">
        <v>2</v>
      </c>
    </row>
    <row r="408" spans="1:22" x14ac:dyDescent="0.25">
      <c r="A408">
        <v>25</v>
      </c>
      <c r="B408">
        <v>6</v>
      </c>
      <c r="C408">
        <v>2025</v>
      </c>
      <c r="D408" s="1">
        <v>45833</v>
      </c>
      <c r="E408" t="s">
        <v>59</v>
      </c>
      <c r="F408" t="s">
        <v>60</v>
      </c>
      <c r="G408">
        <v>2</v>
      </c>
      <c r="H408" t="s">
        <v>50</v>
      </c>
      <c r="I408" t="s">
        <v>27</v>
      </c>
      <c r="J408" t="s">
        <v>138</v>
      </c>
      <c r="K408">
        <v>70</v>
      </c>
      <c r="L408" s="2">
        <v>176882</v>
      </c>
      <c r="M408" s="2">
        <v>434160</v>
      </c>
      <c r="N408" s="2">
        <v>176704</v>
      </c>
      <c r="O408" s="2">
        <v>434165</v>
      </c>
      <c r="P408" t="s">
        <v>28</v>
      </c>
      <c r="Q408" t="s">
        <v>41</v>
      </c>
      <c r="R408" t="s">
        <v>41</v>
      </c>
      <c r="S408" t="s">
        <v>30</v>
      </c>
      <c r="T408" t="s">
        <v>42</v>
      </c>
      <c r="V408">
        <v>2</v>
      </c>
    </row>
    <row r="409" spans="1:22" x14ac:dyDescent="0.25">
      <c r="A409">
        <v>25</v>
      </c>
      <c r="B409">
        <v>6</v>
      </c>
      <c r="C409">
        <v>2025</v>
      </c>
      <c r="D409" s="1">
        <v>45833</v>
      </c>
      <c r="E409" t="s">
        <v>59</v>
      </c>
      <c r="F409" t="s">
        <v>60</v>
      </c>
      <c r="G409">
        <v>2</v>
      </c>
      <c r="H409" t="s">
        <v>50</v>
      </c>
      <c r="I409" t="s">
        <v>27</v>
      </c>
      <c r="J409" t="s">
        <v>138</v>
      </c>
      <c r="K409">
        <v>70</v>
      </c>
      <c r="L409" s="2">
        <v>176882</v>
      </c>
      <c r="M409" s="2">
        <v>434160</v>
      </c>
      <c r="N409" s="2">
        <v>176704</v>
      </c>
      <c r="O409" s="2">
        <v>434165</v>
      </c>
      <c r="P409" t="s">
        <v>28</v>
      </c>
      <c r="Q409" t="s">
        <v>43</v>
      </c>
      <c r="R409" t="s">
        <v>43</v>
      </c>
      <c r="S409" t="s">
        <v>44</v>
      </c>
      <c r="T409" t="s">
        <v>45</v>
      </c>
      <c r="V409">
        <v>1</v>
      </c>
    </row>
    <row r="410" spans="1:22" x14ac:dyDescent="0.25">
      <c r="A410">
        <v>25</v>
      </c>
      <c r="B410">
        <v>6</v>
      </c>
      <c r="C410">
        <v>2025</v>
      </c>
      <c r="D410" s="1">
        <v>45833</v>
      </c>
      <c r="E410" t="s">
        <v>59</v>
      </c>
      <c r="F410" t="s">
        <v>60</v>
      </c>
      <c r="G410">
        <v>2</v>
      </c>
      <c r="H410" t="s">
        <v>50</v>
      </c>
      <c r="I410" t="s">
        <v>27</v>
      </c>
      <c r="J410" t="s">
        <v>138</v>
      </c>
      <c r="K410">
        <v>70</v>
      </c>
      <c r="L410" s="2">
        <v>176882</v>
      </c>
      <c r="M410" s="2">
        <v>434160</v>
      </c>
      <c r="N410" s="2">
        <v>176704</v>
      </c>
      <c r="O410" s="2">
        <v>434165</v>
      </c>
      <c r="P410" t="s">
        <v>28</v>
      </c>
      <c r="Q410" t="s">
        <v>46</v>
      </c>
      <c r="R410" t="s">
        <v>47</v>
      </c>
      <c r="S410" t="s">
        <v>48</v>
      </c>
      <c r="T410" t="s">
        <v>49</v>
      </c>
      <c r="V410">
        <v>2</v>
      </c>
    </row>
    <row r="411" spans="1:22" x14ac:dyDescent="0.25">
      <c r="A411">
        <v>25</v>
      </c>
      <c r="B411">
        <v>6</v>
      </c>
      <c r="C411">
        <v>2025</v>
      </c>
      <c r="D411" s="1">
        <v>45833</v>
      </c>
      <c r="E411" t="s">
        <v>59</v>
      </c>
      <c r="F411" t="s">
        <v>60</v>
      </c>
      <c r="G411">
        <v>2</v>
      </c>
      <c r="H411" t="s">
        <v>50</v>
      </c>
      <c r="I411" t="s">
        <v>27</v>
      </c>
      <c r="J411" t="s">
        <v>138</v>
      </c>
      <c r="K411">
        <v>70</v>
      </c>
      <c r="L411" s="2">
        <v>176882</v>
      </c>
      <c r="M411" s="2">
        <v>434160</v>
      </c>
      <c r="N411" s="2">
        <v>176704</v>
      </c>
      <c r="O411" s="2">
        <v>434165</v>
      </c>
      <c r="P411" t="s">
        <v>28</v>
      </c>
      <c r="Q411" t="s">
        <v>108</v>
      </c>
      <c r="R411" t="s">
        <v>108</v>
      </c>
      <c r="S411" t="s">
        <v>48</v>
      </c>
      <c r="T411" t="s">
        <v>109</v>
      </c>
      <c r="V411">
        <v>1</v>
      </c>
    </row>
    <row r="412" spans="1:22" x14ac:dyDescent="0.25">
      <c r="A412">
        <v>25</v>
      </c>
      <c r="B412">
        <v>6</v>
      </c>
      <c r="C412">
        <v>2025</v>
      </c>
      <c r="D412" s="1">
        <v>45833</v>
      </c>
      <c r="E412" t="s">
        <v>59</v>
      </c>
      <c r="F412" t="s">
        <v>60</v>
      </c>
      <c r="G412">
        <v>2</v>
      </c>
      <c r="H412" t="s">
        <v>50</v>
      </c>
      <c r="I412" t="s">
        <v>27</v>
      </c>
      <c r="J412" t="s">
        <v>138</v>
      </c>
      <c r="K412">
        <v>70</v>
      </c>
      <c r="L412" s="2">
        <v>176882</v>
      </c>
      <c r="M412" s="2">
        <v>434160</v>
      </c>
      <c r="N412" s="2">
        <v>176704</v>
      </c>
      <c r="O412" s="2">
        <v>434165</v>
      </c>
      <c r="P412" t="s">
        <v>28</v>
      </c>
      <c r="Q412" t="s">
        <v>36</v>
      </c>
      <c r="R412" t="s">
        <v>36</v>
      </c>
      <c r="S412" t="s">
        <v>36</v>
      </c>
      <c r="T412" t="s">
        <v>37</v>
      </c>
      <c r="V412">
        <v>1</v>
      </c>
    </row>
    <row r="413" spans="1:22" x14ac:dyDescent="0.25">
      <c r="A413">
        <v>25</v>
      </c>
      <c r="B413">
        <v>6</v>
      </c>
      <c r="C413">
        <v>2025</v>
      </c>
      <c r="D413" s="1">
        <v>45833</v>
      </c>
      <c r="E413" t="s">
        <v>59</v>
      </c>
      <c r="F413" t="s">
        <v>60</v>
      </c>
      <c r="G413">
        <v>2</v>
      </c>
      <c r="H413" t="s">
        <v>50</v>
      </c>
      <c r="I413" t="s">
        <v>27</v>
      </c>
      <c r="J413" t="s">
        <v>138</v>
      </c>
      <c r="K413">
        <v>70</v>
      </c>
      <c r="L413" s="2">
        <v>176882</v>
      </c>
      <c r="M413" s="2">
        <v>434160</v>
      </c>
      <c r="N413" s="2">
        <v>176704</v>
      </c>
      <c r="O413" s="2">
        <v>434165</v>
      </c>
      <c r="P413" t="s">
        <v>28</v>
      </c>
      <c r="Q413" t="s">
        <v>38</v>
      </c>
      <c r="R413" t="s">
        <v>38</v>
      </c>
      <c r="S413" t="s">
        <v>39</v>
      </c>
      <c r="T413" t="s">
        <v>40</v>
      </c>
      <c r="V413">
        <v>2</v>
      </c>
    </row>
    <row r="414" spans="1:22" x14ac:dyDescent="0.25">
      <c r="A414">
        <v>25</v>
      </c>
      <c r="B414">
        <v>6</v>
      </c>
      <c r="C414">
        <v>2025</v>
      </c>
      <c r="D414" s="1">
        <v>45833</v>
      </c>
      <c r="E414" t="s">
        <v>59</v>
      </c>
      <c r="F414" t="s">
        <v>60</v>
      </c>
      <c r="G414">
        <v>2</v>
      </c>
      <c r="H414" t="s">
        <v>50</v>
      </c>
      <c r="I414" t="s">
        <v>27</v>
      </c>
      <c r="J414" t="s">
        <v>139</v>
      </c>
      <c r="K414">
        <v>120</v>
      </c>
      <c r="L414" s="2">
        <v>176875</v>
      </c>
      <c r="M414" s="2">
        <v>434157</v>
      </c>
      <c r="N414" s="2">
        <v>176704</v>
      </c>
      <c r="O414" s="2">
        <v>434158</v>
      </c>
      <c r="P414" t="s">
        <v>28</v>
      </c>
      <c r="Q414" t="s">
        <v>41</v>
      </c>
      <c r="R414" t="s">
        <v>41</v>
      </c>
      <c r="S414" t="s">
        <v>30</v>
      </c>
      <c r="T414" t="s">
        <v>42</v>
      </c>
      <c r="V414">
        <v>2</v>
      </c>
    </row>
    <row r="415" spans="1:22" x14ac:dyDescent="0.25">
      <c r="A415">
        <v>25</v>
      </c>
      <c r="B415">
        <v>6</v>
      </c>
      <c r="C415">
        <v>2025</v>
      </c>
      <c r="D415" s="1">
        <v>45833</v>
      </c>
      <c r="E415" t="s">
        <v>59</v>
      </c>
      <c r="F415" t="s">
        <v>60</v>
      </c>
      <c r="G415">
        <v>2</v>
      </c>
      <c r="H415" t="s">
        <v>50</v>
      </c>
      <c r="I415" t="s">
        <v>27</v>
      </c>
      <c r="J415" t="s">
        <v>139</v>
      </c>
      <c r="K415">
        <v>120</v>
      </c>
      <c r="L415" s="2">
        <v>176875</v>
      </c>
      <c r="M415" s="2">
        <v>434157</v>
      </c>
      <c r="N415" s="2">
        <v>176704</v>
      </c>
      <c r="O415" s="2">
        <v>434158</v>
      </c>
      <c r="P415" t="s">
        <v>28</v>
      </c>
      <c r="Q415" t="s">
        <v>43</v>
      </c>
      <c r="R415" t="s">
        <v>43</v>
      </c>
      <c r="S415" t="s">
        <v>44</v>
      </c>
      <c r="T415" t="s">
        <v>45</v>
      </c>
      <c r="V415">
        <v>1</v>
      </c>
    </row>
    <row r="416" spans="1:22" x14ac:dyDescent="0.25">
      <c r="A416">
        <v>25</v>
      </c>
      <c r="B416">
        <v>6</v>
      </c>
      <c r="C416">
        <v>2025</v>
      </c>
      <c r="D416" s="1">
        <v>45833</v>
      </c>
      <c r="E416" t="s">
        <v>59</v>
      </c>
      <c r="F416" t="s">
        <v>60</v>
      </c>
      <c r="G416">
        <v>2</v>
      </c>
      <c r="H416" t="s">
        <v>50</v>
      </c>
      <c r="I416" t="s">
        <v>27</v>
      </c>
      <c r="J416" t="s">
        <v>139</v>
      </c>
      <c r="K416">
        <v>120</v>
      </c>
      <c r="L416" s="2">
        <v>176875</v>
      </c>
      <c r="M416" s="2">
        <v>434157</v>
      </c>
      <c r="N416" s="2">
        <v>176704</v>
      </c>
      <c r="O416" s="2">
        <v>434158</v>
      </c>
      <c r="P416" t="s">
        <v>28</v>
      </c>
      <c r="Q416" t="s">
        <v>46</v>
      </c>
      <c r="R416" t="s">
        <v>47</v>
      </c>
      <c r="S416" t="s">
        <v>48</v>
      </c>
      <c r="T416" t="s">
        <v>49</v>
      </c>
      <c r="V416">
        <v>2</v>
      </c>
    </row>
    <row r="417" spans="1:22" x14ac:dyDescent="0.25">
      <c r="A417">
        <v>25</v>
      </c>
      <c r="B417">
        <v>6</v>
      </c>
      <c r="C417">
        <v>2025</v>
      </c>
      <c r="D417" s="1">
        <v>45833</v>
      </c>
      <c r="E417" t="s">
        <v>59</v>
      </c>
      <c r="F417" t="s">
        <v>60</v>
      </c>
      <c r="G417">
        <v>2</v>
      </c>
      <c r="H417" t="s">
        <v>50</v>
      </c>
      <c r="I417" t="s">
        <v>27</v>
      </c>
      <c r="J417" t="s">
        <v>139</v>
      </c>
      <c r="K417">
        <v>120</v>
      </c>
      <c r="L417" s="2">
        <v>176875</v>
      </c>
      <c r="M417" s="2">
        <v>434157</v>
      </c>
      <c r="N417" s="2">
        <v>176704</v>
      </c>
      <c r="O417" s="2">
        <v>434158</v>
      </c>
      <c r="P417" t="s">
        <v>28</v>
      </c>
      <c r="Q417" t="s">
        <v>36</v>
      </c>
      <c r="R417" t="s">
        <v>36</v>
      </c>
      <c r="S417" t="s">
        <v>36</v>
      </c>
      <c r="T417" t="s">
        <v>37</v>
      </c>
      <c r="V417">
        <v>1</v>
      </c>
    </row>
    <row r="418" spans="1:22" x14ac:dyDescent="0.25">
      <c r="A418">
        <v>25</v>
      </c>
      <c r="B418">
        <v>6</v>
      </c>
      <c r="C418">
        <v>2025</v>
      </c>
      <c r="D418" s="1">
        <v>45833</v>
      </c>
      <c r="E418" t="s">
        <v>59</v>
      </c>
      <c r="F418" t="s">
        <v>60</v>
      </c>
      <c r="G418">
        <v>2</v>
      </c>
      <c r="H418" t="s">
        <v>50</v>
      </c>
      <c r="I418" t="s">
        <v>27</v>
      </c>
      <c r="J418" t="s">
        <v>139</v>
      </c>
      <c r="K418">
        <v>120</v>
      </c>
      <c r="L418" s="2">
        <v>176875</v>
      </c>
      <c r="M418" s="2">
        <v>434157</v>
      </c>
      <c r="N418" s="2">
        <v>176704</v>
      </c>
      <c r="O418" s="2">
        <v>434158</v>
      </c>
      <c r="P418" t="s">
        <v>28</v>
      </c>
      <c r="Q418" t="s">
        <v>38</v>
      </c>
      <c r="R418" t="s">
        <v>38</v>
      </c>
      <c r="S418" t="s">
        <v>39</v>
      </c>
      <c r="T418" t="s">
        <v>40</v>
      </c>
      <c r="V418">
        <v>2</v>
      </c>
    </row>
    <row r="419" spans="1:22" x14ac:dyDescent="0.25">
      <c r="A419">
        <v>25</v>
      </c>
      <c r="B419">
        <v>6</v>
      </c>
      <c r="C419">
        <v>2025</v>
      </c>
      <c r="D419" s="1">
        <v>45833</v>
      </c>
      <c r="E419" t="s">
        <v>59</v>
      </c>
      <c r="F419" t="s">
        <v>60</v>
      </c>
      <c r="G419">
        <v>3</v>
      </c>
      <c r="H419" t="s">
        <v>50</v>
      </c>
      <c r="I419" t="s">
        <v>27</v>
      </c>
      <c r="J419" t="s">
        <v>138</v>
      </c>
      <c r="K419">
        <v>70</v>
      </c>
      <c r="L419" s="2">
        <v>176673</v>
      </c>
      <c r="M419" s="2">
        <v>434188</v>
      </c>
      <c r="N419" s="2">
        <v>176516</v>
      </c>
      <c r="O419" s="2">
        <v>434227</v>
      </c>
      <c r="P419" t="s">
        <v>28</v>
      </c>
      <c r="Q419" t="s">
        <v>29</v>
      </c>
      <c r="R419" t="s">
        <v>29</v>
      </c>
      <c r="S419" t="s">
        <v>30</v>
      </c>
      <c r="T419" t="s">
        <v>31</v>
      </c>
      <c r="V419">
        <v>1</v>
      </c>
    </row>
    <row r="420" spans="1:22" x14ac:dyDescent="0.25">
      <c r="A420">
        <v>25</v>
      </c>
      <c r="B420">
        <v>6</v>
      </c>
      <c r="C420">
        <v>2025</v>
      </c>
      <c r="D420" s="1">
        <v>45833</v>
      </c>
      <c r="E420" t="s">
        <v>59</v>
      </c>
      <c r="F420" t="s">
        <v>60</v>
      </c>
      <c r="G420">
        <v>3</v>
      </c>
      <c r="H420" t="s">
        <v>50</v>
      </c>
      <c r="I420" t="s">
        <v>27</v>
      </c>
      <c r="J420" t="s">
        <v>138</v>
      </c>
      <c r="K420">
        <v>70</v>
      </c>
      <c r="L420" s="2">
        <v>176673</v>
      </c>
      <c r="M420" s="2">
        <v>434188</v>
      </c>
      <c r="N420" s="2">
        <v>176516</v>
      </c>
      <c r="O420" s="2">
        <v>434227</v>
      </c>
      <c r="P420" t="s">
        <v>28</v>
      </c>
      <c r="Q420" t="s">
        <v>41</v>
      </c>
      <c r="R420" t="s">
        <v>41</v>
      </c>
      <c r="S420" t="s">
        <v>30</v>
      </c>
      <c r="T420" t="s">
        <v>42</v>
      </c>
      <c r="V420">
        <v>2</v>
      </c>
    </row>
    <row r="421" spans="1:22" x14ac:dyDescent="0.25">
      <c r="A421">
        <v>25</v>
      </c>
      <c r="B421">
        <v>6</v>
      </c>
      <c r="C421">
        <v>2025</v>
      </c>
      <c r="D421" s="1">
        <v>45833</v>
      </c>
      <c r="E421" t="s">
        <v>59</v>
      </c>
      <c r="F421" t="s">
        <v>60</v>
      </c>
      <c r="G421">
        <v>3</v>
      </c>
      <c r="H421" t="s">
        <v>50</v>
      </c>
      <c r="I421" t="s">
        <v>27</v>
      </c>
      <c r="J421" t="s">
        <v>138</v>
      </c>
      <c r="K421">
        <v>70</v>
      </c>
      <c r="L421" s="2">
        <v>176673</v>
      </c>
      <c r="M421" s="2">
        <v>434188</v>
      </c>
      <c r="N421" s="2">
        <v>176516</v>
      </c>
      <c r="O421" s="2">
        <v>434227</v>
      </c>
      <c r="P421" t="s">
        <v>28</v>
      </c>
      <c r="Q421" t="s">
        <v>46</v>
      </c>
      <c r="R421" t="s">
        <v>47</v>
      </c>
      <c r="S421" t="s">
        <v>48</v>
      </c>
      <c r="T421" t="s">
        <v>49</v>
      </c>
      <c r="V421">
        <v>3</v>
      </c>
    </row>
    <row r="422" spans="1:22" x14ac:dyDescent="0.25">
      <c r="A422">
        <v>25</v>
      </c>
      <c r="B422">
        <v>6</v>
      </c>
      <c r="C422">
        <v>2025</v>
      </c>
      <c r="D422" s="1">
        <v>45833</v>
      </c>
      <c r="E422" t="s">
        <v>59</v>
      </c>
      <c r="F422" t="s">
        <v>60</v>
      </c>
      <c r="G422">
        <v>3</v>
      </c>
      <c r="H422" t="s">
        <v>50</v>
      </c>
      <c r="I422" t="s">
        <v>27</v>
      </c>
      <c r="J422" t="s">
        <v>138</v>
      </c>
      <c r="K422">
        <v>70</v>
      </c>
      <c r="L422" s="2">
        <v>176673</v>
      </c>
      <c r="M422" s="2">
        <v>434188</v>
      </c>
      <c r="N422" s="2">
        <v>176516</v>
      </c>
      <c r="O422" s="2">
        <v>434227</v>
      </c>
      <c r="P422" t="s">
        <v>28</v>
      </c>
      <c r="Q422" t="s">
        <v>36</v>
      </c>
      <c r="R422" t="s">
        <v>36</v>
      </c>
      <c r="S422" t="s">
        <v>36</v>
      </c>
      <c r="T422" t="s">
        <v>37</v>
      </c>
      <c r="V422">
        <v>1</v>
      </c>
    </row>
    <row r="423" spans="1:22" x14ac:dyDescent="0.25">
      <c r="A423">
        <v>25</v>
      </c>
      <c r="B423">
        <v>6</v>
      </c>
      <c r="C423">
        <v>2025</v>
      </c>
      <c r="D423" s="1">
        <v>45833</v>
      </c>
      <c r="E423" t="s">
        <v>59</v>
      </c>
      <c r="F423" t="s">
        <v>60</v>
      </c>
      <c r="G423">
        <v>3</v>
      </c>
      <c r="H423" t="s">
        <v>50</v>
      </c>
      <c r="I423" t="s">
        <v>27</v>
      </c>
      <c r="J423" t="s">
        <v>138</v>
      </c>
      <c r="K423">
        <v>70</v>
      </c>
      <c r="L423" s="2">
        <v>176673</v>
      </c>
      <c r="M423" s="2">
        <v>434188</v>
      </c>
      <c r="N423" s="2">
        <v>176516</v>
      </c>
      <c r="O423" s="2">
        <v>434227</v>
      </c>
      <c r="P423" t="s">
        <v>28</v>
      </c>
      <c r="Q423" t="s">
        <v>38</v>
      </c>
      <c r="R423" t="s">
        <v>38</v>
      </c>
      <c r="S423" t="s">
        <v>39</v>
      </c>
      <c r="T423" t="s">
        <v>40</v>
      </c>
      <c r="V423">
        <v>2</v>
      </c>
    </row>
    <row r="424" spans="1:22" x14ac:dyDescent="0.25">
      <c r="A424">
        <v>25</v>
      </c>
      <c r="B424">
        <v>6</v>
      </c>
      <c r="C424">
        <v>2025</v>
      </c>
      <c r="D424" s="1">
        <v>45833</v>
      </c>
      <c r="E424" t="s">
        <v>59</v>
      </c>
      <c r="F424" t="s">
        <v>60</v>
      </c>
      <c r="G424">
        <v>3</v>
      </c>
      <c r="H424" t="s">
        <v>50</v>
      </c>
      <c r="I424" t="s">
        <v>27</v>
      </c>
      <c r="J424" t="s">
        <v>139</v>
      </c>
      <c r="K424">
        <v>120</v>
      </c>
      <c r="L424" s="2">
        <v>176670</v>
      </c>
      <c r="M424" s="2">
        <v>434181</v>
      </c>
      <c r="N424" s="2">
        <v>176516</v>
      </c>
      <c r="O424" s="2">
        <v>434216</v>
      </c>
      <c r="P424" t="s">
        <v>28</v>
      </c>
      <c r="Q424" t="s">
        <v>29</v>
      </c>
      <c r="R424" t="s">
        <v>29</v>
      </c>
      <c r="S424" t="s">
        <v>30</v>
      </c>
      <c r="T424" t="s">
        <v>31</v>
      </c>
      <c r="V424">
        <v>1</v>
      </c>
    </row>
    <row r="425" spans="1:22" x14ac:dyDescent="0.25">
      <c r="A425">
        <v>25</v>
      </c>
      <c r="B425">
        <v>6</v>
      </c>
      <c r="C425">
        <v>2025</v>
      </c>
      <c r="D425" s="1">
        <v>45833</v>
      </c>
      <c r="E425" t="s">
        <v>59</v>
      </c>
      <c r="F425" t="s">
        <v>60</v>
      </c>
      <c r="G425">
        <v>3</v>
      </c>
      <c r="H425" t="s">
        <v>50</v>
      </c>
      <c r="I425" t="s">
        <v>27</v>
      </c>
      <c r="J425" t="s">
        <v>139</v>
      </c>
      <c r="K425">
        <v>120</v>
      </c>
      <c r="L425" s="2">
        <v>176670</v>
      </c>
      <c r="M425" s="2">
        <v>434181</v>
      </c>
      <c r="N425" s="2">
        <v>176516</v>
      </c>
      <c r="O425" s="2">
        <v>434216</v>
      </c>
      <c r="P425" t="s">
        <v>28</v>
      </c>
      <c r="Q425" t="s">
        <v>41</v>
      </c>
      <c r="R425" t="s">
        <v>41</v>
      </c>
      <c r="S425" t="s">
        <v>30</v>
      </c>
      <c r="T425" t="s">
        <v>42</v>
      </c>
      <c r="V425">
        <v>2</v>
      </c>
    </row>
    <row r="426" spans="1:22" x14ac:dyDescent="0.25">
      <c r="A426">
        <v>25</v>
      </c>
      <c r="B426">
        <v>6</v>
      </c>
      <c r="C426">
        <v>2025</v>
      </c>
      <c r="D426" s="1">
        <v>45833</v>
      </c>
      <c r="E426" t="s">
        <v>59</v>
      </c>
      <c r="F426" t="s">
        <v>60</v>
      </c>
      <c r="G426">
        <v>3</v>
      </c>
      <c r="H426" t="s">
        <v>50</v>
      </c>
      <c r="I426" t="s">
        <v>27</v>
      </c>
      <c r="J426" t="s">
        <v>139</v>
      </c>
      <c r="K426">
        <v>120</v>
      </c>
      <c r="L426" s="2">
        <v>176670</v>
      </c>
      <c r="M426" s="2">
        <v>434181</v>
      </c>
      <c r="N426" s="2">
        <v>176516</v>
      </c>
      <c r="O426" s="2">
        <v>434216</v>
      </c>
      <c r="P426" t="s">
        <v>28</v>
      </c>
      <c r="Q426" t="s">
        <v>43</v>
      </c>
      <c r="R426" t="s">
        <v>43</v>
      </c>
      <c r="S426" t="s">
        <v>44</v>
      </c>
      <c r="T426" t="s">
        <v>45</v>
      </c>
      <c r="V426">
        <v>1</v>
      </c>
    </row>
    <row r="427" spans="1:22" x14ac:dyDescent="0.25">
      <c r="A427">
        <v>25</v>
      </c>
      <c r="B427">
        <v>6</v>
      </c>
      <c r="C427">
        <v>2025</v>
      </c>
      <c r="D427" s="1">
        <v>45833</v>
      </c>
      <c r="E427" t="s">
        <v>59</v>
      </c>
      <c r="F427" t="s">
        <v>60</v>
      </c>
      <c r="G427">
        <v>3</v>
      </c>
      <c r="H427" t="s">
        <v>50</v>
      </c>
      <c r="I427" t="s">
        <v>27</v>
      </c>
      <c r="J427" t="s">
        <v>139</v>
      </c>
      <c r="K427">
        <v>120</v>
      </c>
      <c r="L427" s="2">
        <v>176670</v>
      </c>
      <c r="M427" s="2">
        <v>434181</v>
      </c>
      <c r="N427" s="2">
        <v>176516</v>
      </c>
      <c r="O427" s="2">
        <v>434216</v>
      </c>
      <c r="P427" t="s">
        <v>28</v>
      </c>
      <c r="Q427" t="s">
        <v>46</v>
      </c>
      <c r="R427" t="s">
        <v>47</v>
      </c>
      <c r="S427" t="s">
        <v>48</v>
      </c>
      <c r="T427" t="s">
        <v>49</v>
      </c>
      <c r="V427">
        <v>3</v>
      </c>
    </row>
    <row r="428" spans="1:22" x14ac:dyDescent="0.25">
      <c r="A428">
        <v>25</v>
      </c>
      <c r="B428">
        <v>6</v>
      </c>
      <c r="C428">
        <v>2025</v>
      </c>
      <c r="D428" s="1">
        <v>45833</v>
      </c>
      <c r="E428" t="s">
        <v>59</v>
      </c>
      <c r="F428" t="s">
        <v>60</v>
      </c>
      <c r="G428">
        <v>3</v>
      </c>
      <c r="H428" t="s">
        <v>50</v>
      </c>
      <c r="I428" t="s">
        <v>27</v>
      </c>
      <c r="J428" t="s">
        <v>139</v>
      </c>
      <c r="K428">
        <v>120</v>
      </c>
      <c r="L428" s="2">
        <v>176670</v>
      </c>
      <c r="M428" s="2">
        <v>434181</v>
      </c>
      <c r="N428" s="2">
        <v>176516</v>
      </c>
      <c r="O428" s="2">
        <v>434216</v>
      </c>
      <c r="P428" t="s">
        <v>28</v>
      </c>
      <c r="Q428" t="s">
        <v>36</v>
      </c>
      <c r="R428" t="s">
        <v>36</v>
      </c>
      <c r="S428" t="s">
        <v>36</v>
      </c>
      <c r="T428" t="s">
        <v>37</v>
      </c>
      <c r="V428">
        <v>2</v>
      </c>
    </row>
    <row r="429" spans="1:22" x14ac:dyDescent="0.25">
      <c r="A429">
        <v>25</v>
      </c>
      <c r="B429">
        <v>6</v>
      </c>
      <c r="C429">
        <v>2025</v>
      </c>
      <c r="D429" s="1">
        <v>45833</v>
      </c>
      <c r="E429" t="s">
        <v>59</v>
      </c>
      <c r="F429" t="s">
        <v>60</v>
      </c>
      <c r="G429">
        <v>3</v>
      </c>
      <c r="H429" t="s">
        <v>50</v>
      </c>
      <c r="I429" t="s">
        <v>27</v>
      </c>
      <c r="J429" t="s">
        <v>139</v>
      </c>
      <c r="K429">
        <v>120</v>
      </c>
      <c r="L429" s="2">
        <v>176670</v>
      </c>
      <c r="M429" s="2">
        <v>434181</v>
      </c>
      <c r="N429" s="2">
        <v>176516</v>
      </c>
      <c r="O429" s="2">
        <v>434216</v>
      </c>
      <c r="P429" t="s">
        <v>28</v>
      </c>
      <c r="Q429" t="s">
        <v>63</v>
      </c>
      <c r="R429" t="s">
        <v>63</v>
      </c>
      <c r="S429" t="s">
        <v>64</v>
      </c>
      <c r="T429" t="s">
        <v>65</v>
      </c>
      <c r="V429">
        <v>1</v>
      </c>
    </row>
    <row r="430" spans="1:22" x14ac:dyDescent="0.25">
      <c r="A430">
        <v>25</v>
      </c>
      <c r="B430">
        <v>6</v>
      </c>
      <c r="C430">
        <v>2025</v>
      </c>
      <c r="D430" s="1">
        <v>45833</v>
      </c>
      <c r="E430" t="s">
        <v>59</v>
      </c>
      <c r="F430" t="s">
        <v>60</v>
      </c>
      <c r="G430">
        <v>3</v>
      </c>
      <c r="H430" t="s">
        <v>50</v>
      </c>
      <c r="I430" t="s">
        <v>27</v>
      </c>
      <c r="J430" t="s">
        <v>139</v>
      </c>
      <c r="K430">
        <v>120</v>
      </c>
      <c r="L430" s="2">
        <v>176670</v>
      </c>
      <c r="M430" s="2">
        <v>434181</v>
      </c>
      <c r="N430" s="2">
        <v>176516</v>
      </c>
      <c r="O430" s="2">
        <v>434216</v>
      </c>
      <c r="P430" t="s">
        <v>28</v>
      </c>
      <c r="Q430" t="s">
        <v>38</v>
      </c>
      <c r="R430" t="s">
        <v>38</v>
      </c>
      <c r="S430" t="s">
        <v>39</v>
      </c>
      <c r="T430" t="s">
        <v>40</v>
      </c>
      <c r="V430">
        <v>2</v>
      </c>
    </row>
    <row r="431" spans="1:22" x14ac:dyDescent="0.25">
      <c r="A431">
        <v>25</v>
      </c>
      <c r="B431">
        <v>6</v>
      </c>
      <c r="C431">
        <v>2025</v>
      </c>
      <c r="D431" s="1">
        <v>45833</v>
      </c>
      <c r="E431" t="s">
        <v>59</v>
      </c>
      <c r="F431" t="s">
        <v>60</v>
      </c>
      <c r="G431">
        <v>4</v>
      </c>
      <c r="H431" t="s">
        <v>50</v>
      </c>
      <c r="I431" t="s">
        <v>27</v>
      </c>
      <c r="J431" t="s">
        <v>138</v>
      </c>
      <c r="K431">
        <v>70</v>
      </c>
      <c r="L431" s="2">
        <v>176492</v>
      </c>
      <c r="M431" s="2">
        <v>434272</v>
      </c>
      <c r="N431" s="2">
        <v>176321</v>
      </c>
      <c r="O431" s="2">
        <v>434271</v>
      </c>
      <c r="P431" t="s">
        <v>28</v>
      </c>
      <c r="Q431" t="s">
        <v>41</v>
      </c>
      <c r="R431" t="s">
        <v>41</v>
      </c>
      <c r="S431" t="s">
        <v>30</v>
      </c>
      <c r="T431" t="s">
        <v>42</v>
      </c>
      <c r="V431">
        <v>3</v>
      </c>
    </row>
    <row r="432" spans="1:22" x14ac:dyDescent="0.25">
      <c r="A432">
        <v>25</v>
      </c>
      <c r="B432">
        <v>6</v>
      </c>
      <c r="C432">
        <v>2025</v>
      </c>
      <c r="D432" s="1">
        <v>45833</v>
      </c>
      <c r="E432" t="s">
        <v>59</v>
      </c>
      <c r="F432" t="s">
        <v>60</v>
      </c>
      <c r="G432">
        <v>4</v>
      </c>
      <c r="H432" t="s">
        <v>50</v>
      </c>
      <c r="I432" t="s">
        <v>27</v>
      </c>
      <c r="J432" t="s">
        <v>138</v>
      </c>
      <c r="K432">
        <v>70</v>
      </c>
      <c r="L432" s="2">
        <v>176492</v>
      </c>
      <c r="M432" s="2">
        <v>434272</v>
      </c>
      <c r="N432" s="2">
        <v>176321</v>
      </c>
      <c r="O432" s="2">
        <v>434271</v>
      </c>
      <c r="P432" t="s">
        <v>28</v>
      </c>
      <c r="Q432" t="s">
        <v>46</v>
      </c>
      <c r="R432" t="s">
        <v>47</v>
      </c>
      <c r="S432" t="s">
        <v>48</v>
      </c>
      <c r="T432" t="s">
        <v>49</v>
      </c>
      <c r="V432">
        <v>2</v>
      </c>
    </row>
    <row r="433" spans="1:22" x14ac:dyDescent="0.25">
      <c r="A433">
        <v>25</v>
      </c>
      <c r="B433">
        <v>6</v>
      </c>
      <c r="C433">
        <v>2025</v>
      </c>
      <c r="D433" s="1">
        <v>45833</v>
      </c>
      <c r="E433" t="s">
        <v>59</v>
      </c>
      <c r="F433" t="s">
        <v>60</v>
      </c>
      <c r="G433">
        <v>4</v>
      </c>
      <c r="H433" t="s">
        <v>50</v>
      </c>
      <c r="I433" t="s">
        <v>27</v>
      </c>
      <c r="J433" t="s">
        <v>138</v>
      </c>
      <c r="K433">
        <v>70</v>
      </c>
      <c r="L433" s="2">
        <v>176492</v>
      </c>
      <c r="M433" s="2">
        <v>434272</v>
      </c>
      <c r="N433" s="2">
        <v>176321</v>
      </c>
      <c r="O433" s="2">
        <v>434271</v>
      </c>
      <c r="P433" t="s">
        <v>28</v>
      </c>
      <c r="Q433" t="s">
        <v>36</v>
      </c>
      <c r="R433" t="s">
        <v>36</v>
      </c>
      <c r="S433" t="s">
        <v>36</v>
      </c>
      <c r="T433" t="s">
        <v>37</v>
      </c>
      <c r="V433">
        <v>1</v>
      </c>
    </row>
    <row r="434" spans="1:22" x14ac:dyDescent="0.25">
      <c r="A434">
        <v>25</v>
      </c>
      <c r="B434">
        <v>6</v>
      </c>
      <c r="C434">
        <v>2025</v>
      </c>
      <c r="D434" s="1">
        <v>45833</v>
      </c>
      <c r="E434" t="s">
        <v>59</v>
      </c>
      <c r="F434" t="s">
        <v>60</v>
      </c>
      <c r="G434">
        <v>4</v>
      </c>
      <c r="H434" t="s">
        <v>50</v>
      </c>
      <c r="I434" t="s">
        <v>27</v>
      </c>
      <c r="J434" t="s">
        <v>138</v>
      </c>
      <c r="K434">
        <v>70</v>
      </c>
      <c r="L434" s="2">
        <v>176492</v>
      </c>
      <c r="M434" s="2">
        <v>434272</v>
      </c>
      <c r="N434" s="2">
        <v>176321</v>
      </c>
      <c r="O434" s="2">
        <v>434271</v>
      </c>
      <c r="P434" t="s">
        <v>28</v>
      </c>
      <c r="Q434" t="s">
        <v>38</v>
      </c>
      <c r="R434" t="s">
        <v>38</v>
      </c>
      <c r="S434" t="s">
        <v>39</v>
      </c>
      <c r="T434" t="s">
        <v>40</v>
      </c>
      <c r="V434">
        <v>2</v>
      </c>
    </row>
    <row r="435" spans="1:22" x14ac:dyDescent="0.25">
      <c r="A435">
        <v>25</v>
      </c>
      <c r="B435">
        <v>6</v>
      </c>
      <c r="C435">
        <v>2025</v>
      </c>
      <c r="D435" s="1">
        <v>45833</v>
      </c>
      <c r="E435" t="s">
        <v>59</v>
      </c>
      <c r="F435" t="s">
        <v>60</v>
      </c>
      <c r="G435">
        <v>4</v>
      </c>
      <c r="H435" t="s">
        <v>50</v>
      </c>
      <c r="I435" t="s">
        <v>27</v>
      </c>
      <c r="J435" t="s">
        <v>139</v>
      </c>
      <c r="K435">
        <v>120</v>
      </c>
      <c r="L435" s="2">
        <v>176486</v>
      </c>
      <c r="M435" s="2">
        <v>434268</v>
      </c>
      <c r="N435" s="2">
        <v>176325</v>
      </c>
      <c r="O435" s="2">
        <v>434263</v>
      </c>
      <c r="P435" t="s">
        <v>28</v>
      </c>
      <c r="Q435" t="s">
        <v>41</v>
      </c>
      <c r="R435" t="s">
        <v>41</v>
      </c>
      <c r="S435" t="s">
        <v>30</v>
      </c>
      <c r="T435" t="s">
        <v>42</v>
      </c>
      <c r="V435">
        <v>1</v>
      </c>
    </row>
    <row r="436" spans="1:22" x14ac:dyDescent="0.25">
      <c r="A436">
        <v>25</v>
      </c>
      <c r="B436">
        <v>6</v>
      </c>
      <c r="C436">
        <v>2025</v>
      </c>
      <c r="D436" s="1">
        <v>45833</v>
      </c>
      <c r="E436" t="s">
        <v>59</v>
      </c>
      <c r="F436" t="s">
        <v>60</v>
      </c>
      <c r="G436">
        <v>4</v>
      </c>
      <c r="H436" t="s">
        <v>50</v>
      </c>
      <c r="I436" t="s">
        <v>27</v>
      </c>
      <c r="J436" t="s">
        <v>139</v>
      </c>
      <c r="K436">
        <v>120</v>
      </c>
      <c r="L436" s="2">
        <v>176486</v>
      </c>
      <c r="M436" s="2">
        <v>434268</v>
      </c>
      <c r="N436" s="2">
        <v>176325</v>
      </c>
      <c r="O436" s="2">
        <v>434263</v>
      </c>
      <c r="P436" t="s">
        <v>28</v>
      </c>
      <c r="Q436" t="s">
        <v>46</v>
      </c>
      <c r="R436" t="s">
        <v>47</v>
      </c>
      <c r="S436" t="s">
        <v>48</v>
      </c>
      <c r="T436" t="s">
        <v>49</v>
      </c>
      <c r="V436">
        <v>2</v>
      </c>
    </row>
    <row r="437" spans="1:22" x14ac:dyDescent="0.25">
      <c r="A437">
        <v>25</v>
      </c>
      <c r="B437">
        <v>6</v>
      </c>
      <c r="C437">
        <v>2025</v>
      </c>
      <c r="D437" s="1">
        <v>45833</v>
      </c>
      <c r="E437" t="s">
        <v>59</v>
      </c>
      <c r="F437" t="s">
        <v>60</v>
      </c>
      <c r="G437">
        <v>4</v>
      </c>
      <c r="H437" t="s">
        <v>50</v>
      </c>
      <c r="I437" t="s">
        <v>27</v>
      </c>
      <c r="J437" t="s">
        <v>139</v>
      </c>
      <c r="K437">
        <v>120</v>
      </c>
      <c r="L437" s="2">
        <v>176486</v>
      </c>
      <c r="M437" s="2">
        <v>434268</v>
      </c>
      <c r="N437" s="2">
        <v>176325</v>
      </c>
      <c r="O437" s="2">
        <v>434263</v>
      </c>
      <c r="P437" t="s">
        <v>28</v>
      </c>
      <c r="Q437" t="s">
        <v>36</v>
      </c>
      <c r="R437" t="s">
        <v>36</v>
      </c>
      <c r="S437" t="s">
        <v>36</v>
      </c>
      <c r="T437" t="s">
        <v>37</v>
      </c>
      <c r="V437">
        <v>1</v>
      </c>
    </row>
    <row r="438" spans="1:22" x14ac:dyDescent="0.25">
      <c r="A438">
        <v>25</v>
      </c>
      <c r="B438">
        <v>6</v>
      </c>
      <c r="C438">
        <v>2025</v>
      </c>
      <c r="D438" s="1">
        <v>45833</v>
      </c>
      <c r="E438" t="s">
        <v>59</v>
      </c>
      <c r="F438" t="s">
        <v>60</v>
      </c>
      <c r="G438">
        <v>4</v>
      </c>
      <c r="H438" t="s">
        <v>50</v>
      </c>
      <c r="I438" t="s">
        <v>27</v>
      </c>
      <c r="J438" t="s">
        <v>139</v>
      </c>
      <c r="K438">
        <v>120</v>
      </c>
      <c r="L438" s="2">
        <v>176486</v>
      </c>
      <c r="M438" s="2">
        <v>434268</v>
      </c>
      <c r="N438" s="2">
        <v>176325</v>
      </c>
      <c r="O438" s="2">
        <v>434263</v>
      </c>
      <c r="P438" t="s">
        <v>28</v>
      </c>
      <c r="Q438" t="s">
        <v>38</v>
      </c>
      <c r="R438" t="s">
        <v>38</v>
      </c>
      <c r="S438" t="s">
        <v>39</v>
      </c>
      <c r="T438" t="s">
        <v>40</v>
      </c>
      <c r="V438">
        <v>2</v>
      </c>
    </row>
    <row r="439" spans="1:22" x14ac:dyDescent="0.25">
      <c r="A439">
        <v>25</v>
      </c>
      <c r="B439">
        <v>6</v>
      </c>
      <c r="C439">
        <v>2025</v>
      </c>
      <c r="D439" s="1">
        <v>45833</v>
      </c>
      <c r="E439" t="s">
        <v>59</v>
      </c>
      <c r="F439" t="s">
        <v>60</v>
      </c>
      <c r="G439">
        <v>5</v>
      </c>
      <c r="H439" t="s">
        <v>51</v>
      </c>
      <c r="I439" t="s">
        <v>27</v>
      </c>
      <c r="J439" t="s">
        <v>138</v>
      </c>
      <c r="K439">
        <v>70</v>
      </c>
      <c r="L439" s="2">
        <v>176287</v>
      </c>
      <c r="M439" s="2">
        <v>434303</v>
      </c>
      <c r="N439" s="2">
        <v>176140</v>
      </c>
      <c r="O439" s="2">
        <v>434324</v>
      </c>
      <c r="P439" t="s">
        <v>28</v>
      </c>
      <c r="Q439" t="s">
        <v>41</v>
      </c>
      <c r="R439" t="s">
        <v>41</v>
      </c>
      <c r="S439" t="s">
        <v>30</v>
      </c>
      <c r="T439" t="s">
        <v>42</v>
      </c>
      <c r="V439">
        <v>2</v>
      </c>
    </row>
    <row r="440" spans="1:22" x14ac:dyDescent="0.25">
      <c r="A440">
        <v>25</v>
      </c>
      <c r="B440">
        <v>6</v>
      </c>
      <c r="C440">
        <v>2025</v>
      </c>
      <c r="D440" s="1">
        <v>45833</v>
      </c>
      <c r="E440" t="s">
        <v>59</v>
      </c>
      <c r="F440" t="s">
        <v>60</v>
      </c>
      <c r="G440">
        <v>5</v>
      </c>
      <c r="H440" t="s">
        <v>51</v>
      </c>
      <c r="I440" t="s">
        <v>27</v>
      </c>
      <c r="J440" t="s">
        <v>138</v>
      </c>
      <c r="K440">
        <v>70</v>
      </c>
      <c r="L440" s="2">
        <v>176287</v>
      </c>
      <c r="M440" s="2">
        <v>434303</v>
      </c>
      <c r="N440" s="2">
        <v>176140</v>
      </c>
      <c r="O440" s="2">
        <v>434324</v>
      </c>
      <c r="P440" t="s">
        <v>28</v>
      </c>
      <c r="Q440" t="s">
        <v>43</v>
      </c>
      <c r="R440" t="s">
        <v>43</v>
      </c>
      <c r="S440" t="s">
        <v>44</v>
      </c>
      <c r="T440" t="s">
        <v>45</v>
      </c>
      <c r="V440">
        <v>1</v>
      </c>
    </row>
    <row r="441" spans="1:22" x14ac:dyDescent="0.25">
      <c r="A441">
        <v>25</v>
      </c>
      <c r="B441">
        <v>6</v>
      </c>
      <c r="C441">
        <v>2025</v>
      </c>
      <c r="D441" s="1">
        <v>45833</v>
      </c>
      <c r="E441" t="s">
        <v>59</v>
      </c>
      <c r="F441" t="s">
        <v>60</v>
      </c>
      <c r="G441">
        <v>5</v>
      </c>
      <c r="H441" t="s">
        <v>51</v>
      </c>
      <c r="I441" t="s">
        <v>27</v>
      </c>
      <c r="J441" t="s">
        <v>138</v>
      </c>
      <c r="K441">
        <v>70</v>
      </c>
      <c r="L441" s="2">
        <v>176287</v>
      </c>
      <c r="M441" s="2">
        <v>434303</v>
      </c>
      <c r="N441" s="2">
        <v>176140</v>
      </c>
      <c r="O441" s="2">
        <v>434324</v>
      </c>
      <c r="P441" t="s">
        <v>28</v>
      </c>
      <c r="Q441" t="s">
        <v>46</v>
      </c>
      <c r="R441" t="s">
        <v>47</v>
      </c>
      <c r="S441" t="s">
        <v>48</v>
      </c>
      <c r="T441" t="s">
        <v>49</v>
      </c>
      <c r="V441">
        <v>3</v>
      </c>
    </row>
    <row r="442" spans="1:22" x14ac:dyDescent="0.25">
      <c r="A442">
        <v>25</v>
      </c>
      <c r="B442">
        <v>6</v>
      </c>
      <c r="C442">
        <v>2025</v>
      </c>
      <c r="D442" s="1">
        <v>45833</v>
      </c>
      <c r="E442" t="s">
        <v>59</v>
      </c>
      <c r="F442" t="s">
        <v>60</v>
      </c>
      <c r="G442">
        <v>5</v>
      </c>
      <c r="H442" t="s">
        <v>51</v>
      </c>
      <c r="I442" t="s">
        <v>27</v>
      </c>
      <c r="J442" t="s">
        <v>138</v>
      </c>
      <c r="K442">
        <v>70</v>
      </c>
      <c r="L442" s="2">
        <v>176287</v>
      </c>
      <c r="M442" s="2">
        <v>434303</v>
      </c>
      <c r="N442" s="2">
        <v>176140</v>
      </c>
      <c r="O442" s="2">
        <v>434324</v>
      </c>
      <c r="P442" t="s">
        <v>28</v>
      </c>
      <c r="Q442" t="s">
        <v>36</v>
      </c>
      <c r="R442" t="s">
        <v>36</v>
      </c>
      <c r="S442" t="s">
        <v>36</v>
      </c>
      <c r="T442" t="s">
        <v>37</v>
      </c>
      <c r="V442">
        <v>1</v>
      </c>
    </row>
    <row r="443" spans="1:22" x14ac:dyDescent="0.25">
      <c r="A443">
        <v>25</v>
      </c>
      <c r="B443">
        <v>6</v>
      </c>
      <c r="C443">
        <v>2025</v>
      </c>
      <c r="D443" s="1">
        <v>45833</v>
      </c>
      <c r="E443" t="s">
        <v>59</v>
      </c>
      <c r="F443" t="s">
        <v>60</v>
      </c>
      <c r="G443">
        <v>5</v>
      </c>
      <c r="H443" t="s">
        <v>51</v>
      </c>
      <c r="I443" t="s">
        <v>27</v>
      </c>
      <c r="J443" t="s">
        <v>138</v>
      </c>
      <c r="K443">
        <v>70</v>
      </c>
      <c r="L443" s="2">
        <v>176287</v>
      </c>
      <c r="M443" s="2">
        <v>434303</v>
      </c>
      <c r="N443" s="2">
        <v>176140</v>
      </c>
      <c r="O443" s="2">
        <v>434324</v>
      </c>
      <c r="P443" t="s">
        <v>28</v>
      </c>
      <c r="Q443" t="s">
        <v>38</v>
      </c>
      <c r="R443" t="s">
        <v>38</v>
      </c>
      <c r="S443" t="s">
        <v>39</v>
      </c>
      <c r="T443" t="s">
        <v>40</v>
      </c>
      <c r="V443">
        <v>2</v>
      </c>
    </row>
    <row r="444" spans="1:22" x14ac:dyDescent="0.25">
      <c r="A444">
        <v>25</v>
      </c>
      <c r="B444">
        <v>6</v>
      </c>
      <c r="C444">
        <v>2025</v>
      </c>
      <c r="D444" s="1">
        <v>45833</v>
      </c>
      <c r="E444" t="s">
        <v>59</v>
      </c>
      <c r="F444" t="s">
        <v>60</v>
      </c>
      <c r="G444">
        <v>5</v>
      </c>
      <c r="H444" t="s">
        <v>51</v>
      </c>
      <c r="I444" t="s">
        <v>27</v>
      </c>
      <c r="J444" t="s">
        <v>139</v>
      </c>
      <c r="K444">
        <v>120</v>
      </c>
      <c r="L444" s="2">
        <v>176288</v>
      </c>
      <c r="M444" s="2">
        <v>434287</v>
      </c>
      <c r="N444" s="2">
        <v>176135</v>
      </c>
      <c r="O444" s="2">
        <v>434318</v>
      </c>
      <c r="P444" t="s">
        <v>28</v>
      </c>
      <c r="Q444" t="s">
        <v>29</v>
      </c>
      <c r="R444" t="s">
        <v>29</v>
      </c>
      <c r="S444" t="s">
        <v>30</v>
      </c>
      <c r="T444" t="s">
        <v>31</v>
      </c>
      <c r="V444">
        <v>1</v>
      </c>
    </row>
    <row r="445" spans="1:22" x14ac:dyDescent="0.25">
      <c r="A445">
        <v>25</v>
      </c>
      <c r="B445">
        <v>6</v>
      </c>
      <c r="C445">
        <v>2025</v>
      </c>
      <c r="D445" s="1">
        <v>45833</v>
      </c>
      <c r="E445" t="s">
        <v>59</v>
      </c>
      <c r="F445" t="s">
        <v>60</v>
      </c>
      <c r="G445">
        <v>5</v>
      </c>
      <c r="H445" t="s">
        <v>51</v>
      </c>
      <c r="I445" t="s">
        <v>27</v>
      </c>
      <c r="J445" t="s">
        <v>139</v>
      </c>
      <c r="K445">
        <v>120</v>
      </c>
      <c r="L445" s="2">
        <v>176288</v>
      </c>
      <c r="M445" s="2">
        <v>434287</v>
      </c>
      <c r="N445" s="2">
        <v>176135</v>
      </c>
      <c r="O445" s="2">
        <v>434318</v>
      </c>
      <c r="P445" t="s">
        <v>28</v>
      </c>
      <c r="Q445" t="s">
        <v>41</v>
      </c>
      <c r="R445" t="s">
        <v>41</v>
      </c>
      <c r="S445" t="s">
        <v>30</v>
      </c>
      <c r="T445" t="s">
        <v>42</v>
      </c>
      <c r="V445">
        <v>2</v>
      </c>
    </row>
    <row r="446" spans="1:22" x14ac:dyDescent="0.25">
      <c r="A446">
        <v>25</v>
      </c>
      <c r="B446">
        <v>6</v>
      </c>
      <c r="C446">
        <v>2025</v>
      </c>
      <c r="D446" s="1">
        <v>45833</v>
      </c>
      <c r="E446" t="s">
        <v>59</v>
      </c>
      <c r="F446" t="s">
        <v>60</v>
      </c>
      <c r="G446">
        <v>5</v>
      </c>
      <c r="H446" t="s">
        <v>51</v>
      </c>
      <c r="I446" t="s">
        <v>27</v>
      </c>
      <c r="J446" t="s">
        <v>139</v>
      </c>
      <c r="K446">
        <v>120</v>
      </c>
      <c r="L446" s="2">
        <v>176288</v>
      </c>
      <c r="M446" s="2">
        <v>434287</v>
      </c>
      <c r="N446" s="2">
        <v>176135</v>
      </c>
      <c r="O446" s="2">
        <v>434318</v>
      </c>
      <c r="P446" t="s">
        <v>28</v>
      </c>
      <c r="Q446" t="s">
        <v>46</v>
      </c>
      <c r="R446" t="s">
        <v>47</v>
      </c>
      <c r="S446" t="s">
        <v>48</v>
      </c>
      <c r="T446" t="s">
        <v>49</v>
      </c>
      <c r="V446">
        <v>3</v>
      </c>
    </row>
    <row r="447" spans="1:22" x14ac:dyDescent="0.25">
      <c r="A447">
        <v>25</v>
      </c>
      <c r="B447">
        <v>6</v>
      </c>
      <c r="C447">
        <v>2025</v>
      </c>
      <c r="D447" s="1">
        <v>45833</v>
      </c>
      <c r="E447" t="s">
        <v>59</v>
      </c>
      <c r="F447" t="s">
        <v>60</v>
      </c>
      <c r="G447">
        <v>5</v>
      </c>
      <c r="H447" t="s">
        <v>51</v>
      </c>
      <c r="I447" t="s">
        <v>27</v>
      </c>
      <c r="J447" t="s">
        <v>139</v>
      </c>
      <c r="K447">
        <v>120</v>
      </c>
      <c r="L447" s="2">
        <v>176288</v>
      </c>
      <c r="M447" s="2">
        <v>434287</v>
      </c>
      <c r="N447" s="2">
        <v>176135</v>
      </c>
      <c r="O447" s="2">
        <v>434318</v>
      </c>
      <c r="P447" t="s">
        <v>28</v>
      </c>
      <c r="Q447" t="s">
        <v>36</v>
      </c>
      <c r="R447" t="s">
        <v>36</v>
      </c>
      <c r="S447" t="s">
        <v>36</v>
      </c>
      <c r="T447" t="s">
        <v>37</v>
      </c>
      <c r="V447">
        <v>1</v>
      </c>
    </row>
    <row r="448" spans="1:22" x14ac:dyDescent="0.25">
      <c r="A448">
        <v>25</v>
      </c>
      <c r="B448">
        <v>6</v>
      </c>
      <c r="C448">
        <v>2025</v>
      </c>
      <c r="D448" s="1">
        <v>45833</v>
      </c>
      <c r="E448" t="s">
        <v>59</v>
      </c>
      <c r="F448" t="s">
        <v>60</v>
      </c>
      <c r="G448">
        <v>5</v>
      </c>
      <c r="H448" t="s">
        <v>51</v>
      </c>
      <c r="I448" t="s">
        <v>27</v>
      </c>
      <c r="J448" t="s">
        <v>139</v>
      </c>
      <c r="K448">
        <v>120</v>
      </c>
      <c r="L448" s="2">
        <v>176288</v>
      </c>
      <c r="M448" s="2">
        <v>434287</v>
      </c>
      <c r="N448" s="2">
        <v>176135</v>
      </c>
      <c r="O448" s="2">
        <v>434318</v>
      </c>
      <c r="P448" t="s">
        <v>28</v>
      </c>
      <c r="Q448" t="s">
        <v>38</v>
      </c>
      <c r="R448" t="s">
        <v>38</v>
      </c>
      <c r="S448" t="s">
        <v>39</v>
      </c>
      <c r="T448" t="s">
        <v>40</v>
      </c>
      <c r="V448">
        <v>2</v>
      </c>
    </row>
    <row r="449" spans="1:22" x14ac:dyDescent="0.25">
      <c r="A449">
        <v>27</v>
      </c>
      <c r="B449">
        <v>6</v>
      </c>
      <c r="C449">
        <v>2025</v>
      </c>
      <c r="D449" s="1">
        <v>45835</v>
      </c>
      <c r="E449" t="s">
        <v>24</v>
      </c>
      <c r="F449" t="s">
        <v>25</v>
      </c>
      <c r="G449">
        <v>1</v>
      </c>
      <c r="H449" t="s">
        <v>26</v>
      </c>
      <c r="I449" t="s">
        <v>27</v>
      </c>
      <c r="J449" t="s">
        <v>138</v>
      </c>
      <c r="K449">
        <v>70</v>
      </c>
      <c r="L449" s="2">
        <v>178803</v>
      </c>
      <c r="M449" s="2">
        <v>432939</v>
      </c>
      <c r="N449" s="2">
        <v>178642</v>
      </c>
      <c r="O449" s="2">
        <v>432969</v>
      </c>
      <c r="P449" t="s">
        <v>28</v>
      </c>
      <c r="Q449" t="s">
        <v>43</v>
      </c>
      <c r="R449" t="s">
        <v>43</v>
      </c>
      <c r="S449" t="s">
        <v>44</v>
      </c>
      <c r="T449" t="s">
        <v>45</v>
      </c>
      <c r="V449">
        <v>2</v>
      </c>
    </row>
    <row r="450" spans="1:22" x14ac:dyDescent="0.25">
      <c r="A450">
        <v>27</v>
      </c>
      <c r="B450">
        <v>6</v>
      </c>
      <c r="C450">
        <v>2025</v>
      </c>
      <c r="D450" s="1">
        <v>45835</v>
      </c>
      <c r="E450" t="s">
        <v>24</v>
      </c>
      <c r="F450" t="s">
        <v>25</v>
      </c>
      <c r="G450">
        <v>1</v>
      </c>
      <c r="H450" t="s">
        <v>26</v>
      </c>
      <c r="I450" t="s">
        <v>27</v>
      </c>
      <c r="J450" t="s">
        <v>138</v>
      </c>
      <c r="K450">
        <v>70</v>
      </c>
      <c r="L450" s="2">
        <v>178803</v>
      </c>
      <c r="M450" s="2">
        <v>432939</v>
      </c>
      <c r="N450" s="2">
        <v>178642</v>
      </c>
      <c r="O450" s="2">
        <v>432969</v>
      </c>
      <c r="P450" t="s">
        <v>28</v>
      </c>
      <c r="Q450" t="s">
        <v>46</v>
      </c>
      <c r="R450" t="s">
        <v>47</v>
      </c>
      <c r="S450" t="s">
        <v>48</v>
      </c>
      <c r="T450" t="s">
        <v>49</v>
      </c>
      <c r="V450">
        <v>3</v>
      </c>
    </row>
    <row r="451" spans="1:22" x14ac:dyDescent="0.25">
      <c r="A451">
        <v>27</v>
      </c>
      <c r="B451">
        <v>6</v>
      </c>
      <c r="C451">
        <v>2025</v>
      </c>
      <c r="D451" s="1">
        <v>45835</v>
      </c>
      <c r="E451" t="s">
        <v>24</v>
      </c>
      <c r="F451" t="s">
        <v>25</v>
      </c>
      <c r="G451">
        <v>1</v>
      </c>
      <c r="H451" t="s">
        <v>26</v>
      </c>
      <c r="I451" t="s">
        <v>27</v>
      </c>
      <c r="J451" t="s">
        <v>138</v>
      </c>
      <c r="K451">
        <v>70</v>
      </c>
      <c r="L451" s="2">
        <v>178803</v>
      </c>
      <c r="M451" s="2">
        <v>432939</v>
      </c>
      <c r="N451" s="2">
        <v>178642</v>
      </c>
      <c r="O451" s="2">
        <v>432969</v>
      </c>
      <c r="P451" t="s">
        <v>28</v>
      </c>
      <c r="Q451" t="s">
        <v>36</v>
      </c>
      <c r="R451" t="s">
        <v>36</v>
      </c>
      <c r="S451" t="s">
        <v>36</v>
      </c>
      <c r="T451" t="s">
        <v>37</v>
      </c>
      <c r="V451">
        <v>2</v>
      </c>
    </row>
    <row r="452" spans="1:22" x14ac:dyDescent="0.25">
      <c r="A452">
        <v>27</v>
      </c>
      <c r="B452">
        <v>6</v>
      </c>
      <c r="C452">
        <v>2025</v>
      </c>
      <c r="D452" s="1">
        <v>45835</v>
      </c>
      <c r="E452" t="s">
        <v>24</v>
      </c>
      <c r="F452" t="s">
        <v>25</v>
      </c>
      <c r="G452">
        <v>1</v>
      </c>
      <c r="H452" t="s">
        <v>26</v>
      </c>
      <c r="I452" t="s">
        <v>27</v>
      </c>
      <c r="J452" t="s">
        <v>138</v>
      </c>
      <c r="K452">
        <v>70</v>
      </c>
      <c r="L452" s="2">
        <v>178803</v>
      </c>
      <c r="M452" s="2">
        <v>432939</v>
      </c>
      <c r="N452" s="2">
        <v>178642</v>
      </c>
      <c r="O452" s="2">
        <v>432969</v>
      </c>
      <c r="P452" t="s">
        <v>28</v>
      </c>
      <c r="Q452" t="s">
        <v>38</v>
      </c>
      <c r="R452" t="s">
        <v>38</v>
      </c>
      <c r="S452" t="s">
        <v>39</v>
      </c>
      <c r="T452" t="s">
        <v>40</v>
      </c>
      <c r="V452">
        <v>2</v>
      </c>
    </row>
    <row r="453" spans="1:22" x14ac:dyDescent="0.25">
      <c r="A453">
        <v>27</v>
      </c>
      <c r="B453">
        <v>6</v>
      </c>
      <c r="C453">
        <v>2025</v>
      </c>
      <c r="D453" s="1">
        <v>45835</v>
      </c>
      <c r="E453" t="s">
        <v>24</v>
      </c>
      <c r="F453" t="s">
        <v>25</v>
      </c>
      <c r="G453">
        <v>1</v>
      </c>
      <c r="H453" t="s">
        <v>26</v>
      </c>
      <c r="I453" t="s">
        <v>27</v>
      </c>
      <c r="J453" t="s">
        <v>139</v>
      </c>
      <c r="K453">
        <v>120</v>
      </c>
      <c r="L453" s="2">
        <v>178810</v>
      </c>
      <c r="M453" s="2">
        <v>432947</v>
      </c>
      <c r="N453" s="2">
        <v>178644</v>
      </c>
      <c r="O453" s="2">
        <v>432982</v>
      </c>
      <c r="P453" t="s">
        <v>28</v>
      </c>
      <c r="Q453" t="s">
        <v>41</v>
      </c>
      <c r="R453" t="s">
        <v>41</v>
      </c>
      <c r="S453" t="s">
        <v>30</v>
      </c>
      <c r="T453" t="s">
        <v>42</v>
      </c>
      <c r="V453">
        <v>2</v>
      </c>
    </row>
    <row r="454" spans="1:22" x14ac:dyDescent="0.25">
      <c r="A454">
        <v>27</v>
      </c>
      <c r="B454">
        <v>6</v>
      </c>
      <c r="C454">
        <v>2025</v>
      </c>
      <c r="D454" s="1">
        <v>45835</v>
      </c>
      <c r="E454" t="s">
        <v>24</v>
      </c>
      <c r="F454" t="s">
        <v>25</v>
      </c>
      <c r="G454">
        <v>1</v>
      </c>
      <c r="H454" t="s">
        <v>26</v>
      </c>
      <c r="I454" t="s">
        <v>27</v>
      </c>
      <c r="J454" t="s">
        <v>139</v>
      </c>
      <c r="K454">
        <v>120</v>
      </c>
      <c r="L454" s="2">
        <v>178810</v>
      </c>
      <c r="M454" s="2">
        <v>432947</v>
      </c>
      <c r="N454" s="2">
        <v>178644</v>
      </c>
      <c r="O454" s="2">
        <v>432982</v>
      </c>
      <c r="P454" t="s">
        <v>28</v>
      </c>
      <c r="Q454" t="s">
        <v>43</v>
      </c>
      <c r="R454" t="s">
        <v>43</v>
      </c>
      <c r="S454" t="s">
        <v>44</v>
      </c>
      <c r="T454" t="s">
        <v>45</v>
      </c>
      <c r="V454">
        <v>2</v>
      </c>
    </row>
    <row r="455" spans="1:22" x14ac:dyDescent="0.25">
      <c r="A455">
        <v>27</v>
      </c>
      <c r="B455">
        <v>6</v>
      </c>
      <c r="C455">
        <v>2025</v>
      </c>
      <c r="D455" s="1">
        <v>45835</v>
      </c>
      <c r="E455" t="s">
        <v>24</v>
      </c>
      <c r="F455" t="s">
        <v>25</v>
      </c>
      <c r="G455">
        <v>1</v>
      </c>
      <c r="H455" t="s">
        <v>26</v>
      </c>
      <c r="I455" t="s">
        <v>27</v>
      </c>
      <c r="J455" t="s">
        <v>139</v>
      </c>
      <c r="K455">
        <v>120</v>
      </c>
      <c r="L455" s="2">
        <v>178810</v>
      </c>
      <c r="M455" s="2">
        <v>432947</v>
      </c>
      <c r="N455" s="2">
        <v>178644</v>
      </c>
      <c r="O455" s="2">
        <v>432982</v>
      </c>
      <c r="P455" t="s">
        <v>28</v>
      </c>
      <c r="Q455" t="s">
        <v>46</v>
      </c>
      <c r="R455" t="s">
        <v>47</v>
      </c>
      <c r="S455" t="s">
        <v>48</v>
      </c>
      <c r="T455" t="s">
        <v>49</v>
      </c>
      <c r="V455">
        <v>3</v>
      </c>
    </row>
    <row r="456" spans="1:22" x14ac:dyDescent="0.25">
      <c r="A456">
        <v>27</v>
      </c>
      <c r="B456">
        <v>6</v>
      </c>
      <c r="C456">
        <v>2025</v>
      </c>
      <c r="D456" s="1">
        <v>45835</v>
      </c>
      <c r="E456" t="s">
        <v>24</v>
      </c>
      <c r="F456" t="s">
        <v>25</v>
      </c>
      <c r="G456">
        <v>1</v>
      </c>
      <c r="H456" t="s">
        <v>26</v>
      </c>
      <c r="I456" t="s">
        <v>27</v>
      </c>
      <c r="J456" t="s">
        <v>139</v>
      </c>
      <c r="K456">
        <v>120</v>
      </c>
      <c r="L456" s="2">
        <v>178810</v>
      </c>
      <c r="M456" s="2">
        <v>432947</v>
      </c>
      <c r="N456" s="2">
        <v>178644</v>
      </c>
      <c r="O456" s="2">
        <v>432982</v>
      </c>
      <c r="P456" t="s">
        <v>28</v>
      </c>
      <c r="Q456" t="s">
        <v>36</v>
      </c>
      <c r="R456" t="s">
        <v>36</v>
      </c>
      <c r="S456" t="s">
        <v>36</v>
      </c>
      <c r="T456" t="s">
        <v>37</v>
      </c>
      <c r="V456">
        <v>1</v>
      </c>
    </row>
    <row r="457" spans="1:22" x14ac:dyDescent="0.25">
      <c r="A457">
        <v>27</v>
      </c>
      <c r="B457">
        <v>6</v>
      </c>
      <c r="C457">
        <v>2025</v>
      </c>
      <c r="D457" s="1">
        <v>45835</v>
      </c>
      <c r="E457" t="s">
        <v>24</v>
      </c>
      <c r="F457" t="s">
        <v>25</v>
      </c>
      <c r="G457">
        <v>1</v>
      </c>
      <c r="H457" t="s">
        <v>26</v>
      </c>
      <c r="I457" t="s">
        <v>27</v>
      </c>
      <c r="J457" t="s">
        <v>139</v>
      </c>
      <c r="K457">
        <v>120</v>
      </c>
      <c r="L457" s="2">
        <v>178810</v>
      </c>
      <c r="M457" s="2">
        <v>432947</v>
      </c>
      <c r="N457" s="2">
        <v>178644</v>
      </c>
      <c r="O457" s="2">
        <v>432982</v>
      </c>
      <c r="P457" t="s">
        <v>28</v>
      </c>
      <c r="Q457" t="s">
        <v>38</v>
      </c>
      <c r="R457" t="s">
        <v>38</v>
      </c>
      <c r="S457" t="s">
        <v>39</v>
      </c>
      <c r="T457" t="s">
        <v>40</v>
      </c>
      <c r="V457">
        <v>2</v>
      </c>
    </row>
    <row r="458" spans="1:22" x14ac:dyDescent="0.25">
      <c r="A458">
        <v>27</v>
      </c>
      <c r="B458">
        <v>6</v>
      </c>
      <c r="C458">
        <v>2025</v>
      </c>
      <c r="D458" s="1">
        <v>45835</v>
      </c>
      <c r="E458" t="s">
        <v>24</v>
      </c>
      <c r="F458" t="s">
        <v>25</v>
      </c>
      <c r="G458">
        <v>2</v>
      </c>
      <c r="H458" t="s">
        <v>50</v>
      </c>
      <c r="I458" t="s">
        <v>27</v>
      </c>
      <c r="J458" t="s">
        <v>138</v>
      </c>
      <c r="K458">
        <v>70</v>
      </c>
      <c r="L458" s="2">
        <v>178602</v>
      </c>
      <c r="M458" s="2">
        <v>432974</v>
      </c>
      <c r="N458" s="2">
        <v>178447</v>
      </c>
      <c r="O458" s="2">
        <v>433024</v>
      </c>
      <c r="P458" t="s">
        <v>28</v>
      </c>
      <c r="Q458" t="s">
        <v>41</v>
      </c>
      <c r="R458" t="s">
        <v>41</v>
      </c>
      <c r="S458" t="s">
        <v>30</v>
      </c>
      <c r="T458" t="s">
        <v>42</v>
      </c>
      <c r="V458">
        <v>2</v>
      </c>
    </row>
    <row r="459" spans="1:22" x14ac:dyDescent="0.25">
      <c r="A459">
        <v>27</v>
      </c>
      <c r="B459">
        <v>6</v>
      </c>
      <c r="C459">
        <v>2025</v>
      </c>
      <c r="D459" s="1">
        <v>45835</v>
      </c>
      <c r="E459" t="s">
        <v>24</v>
      </c>
      <c r="F459" t="s">
        <v>25</v>
      </c>
      <c r="G459">
        <v>2</v>
      </c>
      <c r="H459" t="s">
        <v>50</v>
      </c>
      <c r="I459" t="s">
        <v>27</v>
      </c>
      <c r="J459" t="s">
        <v>138</v>
      </c>
      <c r="K459">
        <v>70</v>
      </c>
      <c r="L459" s="2">
        <v>178602</v>
      </c>
      <c r="M459" s="2">
        <v>432974</v>
      </c>
      <c r="N459" s="2">
        <v>178447</v>
      </c>
      <c r="O459" s="2">
        <v>433024</v>
      </c>
      <c r="P459" t="s">
        <v>28</v>
      </c>
      <c r="Q459" t="s">
        <v>43</v>
      </c>
      <c r="R459" t="s">
        <v>43</v>
      </c>
      <c r="S459" t="s">
        <v>44</v>
      </c>
      <c r="T459" t="s">
        <v>45</v>
      </c>
      <c r="V459">
        <v>1</v>
      </c>
    </row>
    <row r="460" spans="1:22" x14ac:dyDescent="0.25">
      <c r="A460">
        <v>27</v>
      </c>
      <c r="B460">
        <v>6</v>
      </c>
      <c r="C460">
        <v>2025</v>
      </c>
      <c r="D460" s="1">
        <v>45835</v>
      </c>
      <c r="E460" t="s">
        <v>24</v>
      </c>
      <c r="F460" t="s">
        <v>25</v>
      </c>
      <c r="G460">
        <v>2</v>
      </c>
      <c r="H460" t="s">
        <v>50</v>
      </c>
      <c r="I460" t="s">
        <v>27</v>
      </c>
      <c r="J460" t="s">
        <v>138</v>
      </c>
      <c r="K460">
        <v>70</v>
      </c>
      <c r="L460" s="2">
        <v>178602</v>
      </c>
      <c r="M460" s="2">
        <v>432974</v>
      </c>
      <c r="N460" s="2">
        <v>178447</v>
      </c>
      <c r="O460" s="2">
        <v>433024</v>
      </c>
      <c r="P460" t="s">
        <v>28</v>
      </c>
      <c r="Q460" t="s">
        <v>46</v>
      </c>
      <c r="R460" t="s">
        <v>47</v>
      </c>
      <c r="S460" t="s">
        <v>48</v>
      </c>
      <c r="T460" t="s">
        <v>49</v>
      </c>
      <c r="V460">
        <v>3</v>
      </c>
    </row>
    <row r="461" spans="1:22" x14ac:dyDescent="0.25">
      <c r="A461">
        <v>27</v>
      </c>
      <c r="B461">
        <v>6</v>
      </c>
      <c r="C461">
        <v>2025</v>
      </c>
      <c r="D461" s="1">
        <v>45835</v>
      </c>
      <c r="E461" t="s">
        <v>24</v>
      </c>
      <c r="F461" t="s">
        <v>25</v>
      </c>
      <c r="G461">
        <v>2</v>
      </c>
      <c r="H461" t="s">
        <v>50</v>
      </c>
      <c r="I461" t="s">
        <v>27</v>
      </c>
      <c r="J461" t="s">
        <v>138</v>
      </c>
      <c r="K461">
        <v>70</v>
      </c>
      <c r="L461" s="2">
        <v>178602</v>
      </c>
      <c r="M461" s="2">
        <v>432974</v>
      </c>
      <c r="N461" s="2">
        <v>178447</v>
      </c>
      <c r="O461" s="2">
        <v>433024</v>
      </c>
      <c r="P461" t="s">
        <v>28</v>
      </c>
      <c r="Q461" t="s">
        <v>36</v>
      </c>
      <c r="R461" t="s">
        <v>36</v>
      </c>
      <c r="S461" t="s">
        <v>36</v>
      </c>
      <c r="T461" t="s">
        <v>37</v>
      </c>
      <c r="V461">
        <v>1</v>
      </c>
    </row>
    <row r="462" spans="1:22" x14ac:dyDescent="0.25">
      <c r="A462">
        <v>27</v>
      </c>
      <c r="B462">
        <v>6</v>
      </c>
      <c r="C462">
        <v>2025</v>
      </c>
      <c r="D462" s="1">
        <v>45835</v>
      </c>
      <c r="E462" t="s">
        <v>24</v>
      </c>
      <c r="F462" t="s">
        <v>25</v>
      </c>
      <c r="G462">
        <v>2</v>
      </c>
      <c r="H462" t="s">
        <v>50</v>
      </c>
      <c r="I462" t="s">
        <v>27</v>
      </c>
      <c r="J462" t="s">
        <v>138</v>
      </c>
      <c r="K462">
        <v>70</v>
      </c>
      <c r="L462" s="2">
        <v>178602</v>
      </c>
      <c r="M462" s="2">
        <v>432974</v>
      </c>
      <c r="N462" s="2">
        <v>178447</v>
      </c>
      <c r="O462" s="2">
        <v>433024</v>
      </c>
      <c r="P462" t="s">
        <v>28</v>
      </c>
      <c r="Q462" t="s">
        <v>38</v>
      </c>
      <c r="R462" t="s">
        <v>38</v>
      </c>
      <c r="S462" t="s">
        <v>39</v>
      </c>
      <c r="T462" t="s">
        <v>40</v>
      </c>
      <c r="V462">
        <v>2</v>
      </c>
    </row>
    <row r="463" spans="1:22" x14ac:dyDescent="0.25">
      <c r="A463">
        <v>27</v>
      </c>
      <c r="B463">
        <v>6</v>
      </c>
      <c r="C463">
        <v>2025</v>
      </c>
      <c r="D463" s="1">
        <v>45835</v>
      </c>
      <c r="E463" t="s">
        <v>24</v>
      </c>
      <c r="F463" t="s">
        <v>25</v>
      </c>
      <c r="G463">
        <v>2</v>
      </c>
      <c r="H463" t="s">
        <v>50</v>
      </c>
      <c r="I463" t="s">
        <v>27</v>
      </c>
      <c r="J463" t="s">
        <v>139</v>
      </c>
      <c r="K463">
        <v>120</v>
      </c>
      <c r="L463" s="2">
        <v>178605</v>
      </c>
      <c r="M463" s="2">
        <v>432981</v>
      </c>
      <c r="N463" s="2">
        <v>178450</v>
      </c>
      <c r="O463" s="2">
        <v>433033</v>
      </c>
      <c r="P463" t="s">
        <v>28</v>
      </c>
      <c r="Q463" t="s">
        <v>29</v>
      </c>
      <c r="R463" t="s">
        <v>29</v>
      </c>
      <c r="S463" t="s">
        <v>30</v>
      </c>
      <c r="T463" t="s">
        <v>31</v>
      </c>
      <c r="V463">
        <v>1</v>
      </c>
    </row>
    <row r="464" spans="1:22" x14ac:dyDescent="0.25">
      <c r="A464">
        <v>27</v>
      </c>
      <c r="B464">
        <v>6</v>
      </c>
      <c r="C464">
        <v>2025</v>
      </c>
      <c r="D464" s="1">
        <v>45835</v>
      </c>
      <c r="E464" t="s">
        <v>24</v>
      </c>
      <c r="F464" t="s">
        <v>25</v>
      </c>
      <c r="G464">
        <v>2</v>
      </c>
      <c r="H464" t="s">
        <v>50</v>
      </c>
      <c r="I464" t="s">
        <v>27</v>
      </c>
      <c r="J464" t="s">
        <v>139</v>
      </c>
      <c r="K464">
        <v>120</v>
      </c>
      <c r="L464" s="2">
        <v>178605</v>
      </c>
      <c r="M464" s="2">
        <v>432981</v>
      </c>
      <c r="N464" s="2">
        <v>178450</v>
      </c>
      <c r="O464" s="2">
        <v>433033</v>
      </c>
      <c r="P464" t="s">
        <v>28</v>
      </c>
      <c r="Q464" t="s">
        <v>41</v>
      </c>
      <c r="R464" t="s">
        <v>41</v>
      </c>
      <c r="S464" t="s">
        <v>30</v>
      </c>
      <c r="T464" t="s">
        <v>42</v>
      </c>
      <c r="V464">
        <v>2</v>
      </c>
    </row>
    <row r="465" spans="1:24" x14ac:dyDescent="0.25">
      <c r="A465">
        <v>27</v>
      </c>
      <c r="B465">
        <v>6</v>
      </c>
      <c r="C465">
        <v>2025</v>
      </c>
      <c r="D465" s="1">
        <v>45835</v>
      </c>
      <c r="E465" t="s">
        <v>24</v>
      </c>
      <c r="F465" t="s">
        <v>25</v>
      </c>
      <c r="G465">
        <v>2</v>
      </c>
      <c r="H465" t="s">
        <v>50</v>
      </c>
      <c r="I465" t="s">
        <v>27</v>
      </c>
      <c r="J465" t="s">
        <v>139</v>
      </c>
      <c r="K465">
        <v>120</v>
      </c>
      <c r="L465" s="2">
        <v>178605</v>
      </c>
      <c r="M465" s="2">
        <v>432981</v>
      </c>
      <c r="N465" s="2">
        <v>178450</v>
      </c>
      <c r="O465" s="2">
        <v>433033</v>
      </c>
      <c r="P465" t="s">
        <v>28</v>
      </c>
      <c r="Q465" t="s">
        <v>43</v>
      </c>
      <c r="R465" t="s">
        <v>43</v>
      </c>
      <c r="S465" t="s">
        <v>44</v>
      </c>
      <c r="T465" t="s">
        <v>45</v>
      </c>
      <c r="V465">
        <v>1</v>
      </c>
    </row>
    <row r="466" spans="1:24" x14ac:dyDescent="0.25">
      <c r="A466">
        <v>27</v>
      </c>
      <c r="B466">
        <v>6</v>
      </c>
      <c r="C466">
        <v>2025</v>
      </c>
      <c r="D466" s="1">
        <v>45835</v>
      </c>
      <c r="E466" t="s">
        <v>24</v>
      </c>
      <c r="F466" t="s">
        <v>25</v>
      </c>
      <c r="G466">
        <v>2</v>
      </c>
      <c r="H466" t="s">
        <v>50</v>
      </c>
      <c r="I466" t="s">
        <v>27</v>
      </c>
      <c r="J466" t="s">
        <v>139</v>
      </c>
      <c r="K466">
        <v>120</v>
      </c>
      <c r="L466" s="2">
        <v>178605</v>
      </c>
      <c r="M466" s="2">
        <v>432981</v>
      </c>
      <c r="N466" s="2">
        <v>178450</v>
      </c>
      <c r="O466" s="2">
        <v>433033</v>
      </c>
      <c r="P466" t="s">
        <v>28</v>
      </c>
      <c r="Q466" t="s">
        <v>46</v>
      </c>
      <c r="R466" t="s">
        <v>47</v>
      </c>
      <c r="S466" t="s">
        <v>48</v>
      </c>
      <c r="T466" t="s">
        <v>49</v>
      </c>
      <c r="V466">
        <v>3</v>
      </c>
    </row>
    <row r="467" spans="1:24" x14ac:dyDescent="0.25">
      <c r="A467">
        <v>27</v>
      </c>
      <c r="B467">
        <v>6</v>
      </c>
      <c r="C467">
        <v>2025</v>
      </c>
      <c r="D467" s="1">
        <v>45835</v>
      </c>
      <c r="E467" t="s">
        <v>24</v>
      </c>
      <c r="F467" t="s">
        <v>25</v>
      </c>
      <c r="G467">
        <v>2</v>
      </c>
      <c r="H467" t="s">
        <v>50</v>
      </c>
      <c r="I467" t="s">
        <v>27</v>
      </c>
      <c r="J467" t="s">
        <v>139</v>
      </c>
      <c r="K467">
        <v>120</v>
      </c>
      <c r="L467" s="2">
        <v>178605</v>
      </c>
      <c r="M467" s="2">
        <v>432981</v>
      </c>
      <c r="N467" s="2">
        <v>178450</v>
      </c>
      <c r="O467" s="2">
        <v>433033</v>
      </c>
      <c r="P467" t="s">
        <v>28</v>
      </c>
      <c r="Q467" t="s">
        <v>36</v>
      </c>
      <c r="R467" t="s">
        <v>36</v>
      </c>
      <c r="S467" t="s">
        <v>36</v>
      </c>
      <c r="T467" t="s">
        <v>37</v>
      </c>
      <c r="V467">
        <v>1</v>
      </c>
    </row>
    <row r="468" spans="1:24" x14ac:dyDescent="0.25">
      <c r="A468">
        <v>27</v>
      </c>
      <c r="B468">
        <v>6</v>
      </c>
      <c r="C468">
        <v>2025</v>
      </c>
      <c r="D468" s="1">
        <v>45835</v>
      </c>
      <c r="E468" t="s">
        <v>24</v>
      </c>
      <c r="F468" t="s">
        <v>25</v>
      </c>
      <c r="G468">
        <v>2</v>
      </c>
      <c r="H468" t="s">
        <v>50</v>
      </c>
      <c r="I468" t="s">
        <v>27</v>
      </c>
      <c r="J468" t="s">
        <v>139</v>
      </c>
      <c r="K468">
        <v>120</v>
      </c>
      <c r="L468" s="2">
        <v>178605</v>
      </c>
      <c r="M468" s="2">
        <v>432981</v>
      </c>
      <c r="N468" s="2">
        <v>178450</v>
      </c>
      <c r="O468" s="2">
        <v>433033</v>
      </c>
      <c r="P468" t="s">
        <v>28</v>
      </c>
      <c r="Q468" t="s">
        <v>38</v>
      </c>
      <c r="R468" t="s">
        <v>38</v>
      </c>
      <c r="S468" t="s">
        <v>39</v>
      </c>
      <c r="T468" t="s">
        <v>40</v>
      </c>
      <c r="V468">
        <v>2</v>
      </c>
    </row>
    <row r="469" spans="1:24" x14ac:dyDescent="0.25">
      <c r="A469">
        <v>27</v>
      </c>
      <c r="B469">
        <v>6</v>
      </c>
      <c r="C469">
        <v>2025</v>
      </c>
      <c r="D469" s="1">
        <v>45835</v>
      </c>
      <c r="E469" t="s">
        <v>24</v>
      </c>
      <c r="F469" t="s">
        <v>25</v>
      </c>
      <c r="G469">
        <v>3</v>
      </c>
      <c r="H469" t="s">
        <v>50</v>
      </c>
      <c r="I469" t="s">
        <v>27</v>
      </c>
      <c r="J469" t="s">
        <v>138</v>
      </c>
      <c r="K469">
        <v>70</v>
      </c>
      <c r="L469" s="2">
        <v>178407</v>
      </c>
      <c r="M469" s="2">
        <v>433017</v>
      </c>
      <c r="N469" s="2">
        <v>178261</v>
      </c>
      <c r="O469" s="2">
        <v>433088</v>
      </c>
      <c r="P469" t="s">
        <v>28</v>
      </c>
      <c r="Q469" t="s">
        <v>29</v>
      </c>
      <c r="R469" t="s">
        <v>29</v>
      </c>
      <c r="S469" t="s">
        <v>30</v>
      </c>
      <c r="T469" t="s">
        <v>31</v>
      </c>
      <c r="V469">
        <v>1</v>
      </c>
    </row>
    <row r="470" spans="1:24" x14ac:dyDescent="0.25">
      <c r="A470">
        <v>27</v>
      </c>
      <c r="B470">
        <v>6</v>
      </c>
      <c r="C470">
        <v>2025</v>
      </c>
      <c r="D470" s="1">
        <v>45835</v>
      </c>
      <c r="E470" t="s">
        <v>24</v>
      </c>
      <c r="F470" t="s">
        <v>25</v>
      </c>
      <c r="G470">
        <v>3</v>
      </c>
      <c r="H470" t="s">
        <v>50</v>
      </c>
      <c r="I470" t="s">
        <v>27</v>
      </c>
      <c r="J470" t="s">
        <v>138</v>
      </c>
      <c r="K470">
        <v>70</v>
      </c>
      <c r="L470" s="2">
        <v>178407</v>
      </c>
      <c r="M470" s="2">
        <v>433017</v>
      </c>
      <c r="N470" s="2">
        <v>178261</v>
      </c>
      <c r="O470" s="2">
        <v>433088</v>
      </c>
      <c r="P470" t="s">
        <v>28</v>
      </c>
      <c r="Q470" t="s">
        <v>41</v>
      </c>
      <c r="R470" t="s">
        <v>41</v>
      </c>
      <c r="S470" t="s">
        <v>30</v>
      </c>
      <c r="T470" t="s">
        <v>42</v>
      </c>
      <c r="V470">
        <v>2</v>
      </c>
    </row>
    <row r="471" spans="1:24" x14ac:dyDescent="0.25">
      <c r="A471">
        <v>27</v>
      </c>
      <c r="B471">
        <v>6</v>
      </c>
      <c r="C471">
        <v>2025</v>
      </c>
      <c r="D471" s="1">
        <v>45835</v>
      </c>
      <c r="E471" t="s">
        <v>24</v>
      </c>
      <c r="F471" t="s">
        <v>25</v>
      </c>
      <c r="G471">
        <v>3</v>
      </c>
      <c r="H471" t="s">
        <v>50</v>
      </c>
      <c r="I471" t="s">
        <v>27</v>
      </c>
      <c r="J471" t="s">
        <v>138</v>
      </c>
      <c r="K471">
        <v>70</v>
      </c>
      <c r="L471" s="2">
        <v>178407</v>
      </c>
      <c r="M471" s="2">
        <v>433017</v>
      </c>
      <c r="N471" s="2">
        <v>178261</v>
      </c>
      <c r="O471" s="2">
        <v>433088</v>
      </c>
      <c r="P471" t="s">
        <v>28</v>
      </c>
      <c r="Q471" t="s">
        <v>46</v>
      </c>
      <c r="R471" t="s">
        <v>47</v>
      </c>
      <c r="S471" t="s">
        <v>48</v>
      </c>
      <c r="T471" t="s">
        <v>49</v>
      </c>
      <c r="V471">
        <v>3</v>
      </c>
    </row>
    <row r="472" spans="1:24" x14ac:dyDescent="0.25">
      <c r="A472">
        <v>27</v>
      </c>
      <c r="B472">
        <v>6</v>
      </c>
      <c r="C472">
        <v>2025</v>
      </c>
      <c r="D472" s="1">
        <v>45835</v>
      </c>
      <c r="E472" t="s">
        <v>24</v>
      </c>
      <c r="F472" t="s">
        <v>25</v>
      </c>
      <c r="G472">
        <v>3</v>
      </c>
      <c r="H472" t="s">
        <v>50</v>
      </c>
      <c r="I472" t="s">
        <v>27</v>
      </c>
      <c r="J472" t="s">
        <v>138</v>
      </c>
      <c r="K472">
        <v>70</v>
      </c>
      <c r="L472" s="2">
        <v>178407</v>
      </c>
      <c r="M472" s="2">
        <v>433017</v>
      </c>
      <c r="N472" s="2">
        <v>178261</v>
      </c>
      <c r="O472" s="2">
        <v>433088</v>
      </c>
      <c r="P472" t="s">
        <v>28</v>
      </c>
      <c r="Q472" t="s">
        <v>36</v>
      </c>
      <c r="R472" t="s">
        <v>36</v>
      </c>
      <c r="S472" t="s">
        <v>36</v>
      </c>
      <c r="T472" t="s">
        <v>37</v>
      </c>
      <c r="V472">
        <v>1</v>
      </c>
    </row>
    <row r="473" spans="1:24" x14ac:dyDescent="0.25">
      <c r="A473">
        <v>27</v>
      </c>
      <c r="B473">
        <v>6</v>
      </c>
      <c r="C473">
        <v>2025</v>
      </c>
      <c r="D473" s="1">
        <v>45835</v>
      </c>
      <c r="E473" t="s">
        <v>24</v>
      </c>
      <c r="F473" t="s">
        <v>25</v>
      </c>
      <c r="G473">
        <v>3</v>
      </c>
      <c r="H473" t="s">
        <v>50</v>
      </c>
      <c r="I473" t="s">
        <v>27</v>
      </c>
      <c r="J473" t="s">
        <v>138</v>
      </c>
      <c r="K473">
        <v>70</v>
      </c>
      <c r="L473" s="2">
        <v>178407</v>
      </c>
      <c r="M473" s="2">
        <v>433017</v>
      </c>
      <c r="N473" s="2">
        <v>178261</v>
      </c>
      <c r="O473" s="2">
        <v>433088</v>
      </c>
      <c r="P473" t="s">
        <v>28</v>
      </c>
      <c r="Q473" t="s">
        <v>38</v>
      </c>
      <c r="R473" t="s">
        <v>38</v>
      </c>
      <c r="S473" t="s">
        <v>39</v>
      </c>
      <c r="T473" t="s">
        <v>40</v>
      </c>
      <c r="V473">
        <v>2</v>
      </c>
    </row>
    <row r="474" spans="1:24" x14ac:dyDescent="0.25">
      <c r="A474">
        <v>27</v>
      </c>
      <c r="B474">
        <v>6</v>
      </c>
      <c r="C474">
        <v>2025</v>
      </c>
      <c r="D474" s="1">
        <v>45835</v>
      </c>
      <c r="E474" t="s">
        <v>24</v>
      </c>
      <c r="F474" t="s">
        <v>25</v>
      </c>
      <c r="G474">
        <v>3</v>
      </c>
      <c r="H474" t="s">
        <v>50</v>
      </c>
      <c r="I474" t="s">
        <v>27</v>
      </c>
      <c r="J474" t="s">
        <v>138</v>
      </c>
      <c r="K474">
        <v>70</v>
      </c>
      <c r="L474" s="2">
        <v>178407</v>
      </c>
      <c r="M474" s="2">
        <v>433017</v>
      </c>
      <c r="N474" s="2">
        <v>178261</v>
      </c>
      <c r="O474" s="2">
        <v>433088</v>
      </c>
      <c r="P474" t="s">
        <v>28</v>
      </c>
      <c r="Q474" t="s">
        <v>118</v>
      </c>
      <c r="R474" t="s">
        <v>119</v>
      </c>
      <c r="S474" t="s">
        <v>120</v>
      </c>
      <c r="T474" t="s">
        <v>121</v>
      </c>
      <c r="U474">
        <v>1</v>
      </c>
      <c r="V474">
        <v>1</v>
      </c>
      <c r="X474" t="s">
        <v>122</v>
      </c>
    </row>
    <row r="475" spans="1:24" x14ac:dyDescent="0.25">
      <c r="A475">
        <v>27</v>
      </c>
      <c r="B475">
        <v>6</v>
      </c>
      <c r="C475">
        <v>2025</v>
      </c>
      <c r="D475" s="1">
        <v>45835</v>
      </c>
      <c r="E475" t="s">
        <v>24</v>
      </c>
      <c r="F475" t="s">
        <v>25</v>
      </c>
      <c r="G475">
        <v>3</v>
      </c>
      <c r="H475" t="s">
        <v>50</v>
      </c>
      <c r="I475" t="s">
        <v>27</v>
      </c>
      <c r="J475" t="s">
        <v>139</v>
      </c>
      <c r="K475">
        <v>120</v>
      </c>
      <c r="L475" s="2">
        <v>178413</v>
      </c>
      <c r="M475" s="2">
        <v>433030</v>
      </c>
      <c r="N475" s="2">
        <v>178266</v>
      </c>
      <c r="O475" s="2">
        <v>433098</v>
      </c>
      <c r="P475" t="s">
        <v>28</v>
      </c>
      <c r="Q475" t="s">
        <v>29</v>
      </c>
      <c r="R475" t="s">
        <v>29</v>
      </c>
      <c r="S475" t="s">
        <v>30</v>
      </c>
      <c r="T475" t="s">
        <v>31</v>
      </c>
      <c r="V475">
        <v>2</v>
      </c>
    </row>
    <row r="476" spans="1:24" x14ac:dyDescent="0.25">
      <c r="A476">
        <v>27</v>
      </c>
      <c r="B476">
        <v>6</v>
      </c>
      <c r="C476">
        <v>2025</v>
      </c>
      <c r="D476" s="1">
        <v>45835</v>
      </c>
      <c r="E476" t="s">
        <v>24</v>
      </c>
      <c r="F476" t="s">
        <v>25</v>
      </c>
      <c r="G476">
        <v>3</v>
      </c>
      <c r="H476" t="s">
        <v>50</v>
      </c>
      <c r="I476" t="s">
        <v>27</v>
      </c>
      <c r="J476" t="s">
        <v>139</v>
      </c>
      <c r="K476">
        <v>120</v>
      </c>
      <c r="L476" s="2">
        <v>178413</v>
      </c>
      <c r="M476" s="2">
        <v>433030</v>
      </c>
      <c r="N476" s="2">
        <v>178266</v>
      </c>
      <c r="O476" s="2">
        <v>433098</v>
      </c>
      <c r="P476" t="s">
        <v>28</v>
      </c>
      <c r="Q476" t="s">
        <v>41</v>
      </c>
      <c r="R476" t="s">
        <v>41</v>
      </c>
      <c r="S476" t="s">
        <v>30</v>
      </c>
      <c r="T476" t="s">
        <v>42</v>
      </c>
      <c r="V476">
        <v>2</v>
      </c>
    </row>
    <row r="477" spans="1:24" x14ac:dyDescent="0.25">
      <c r="A477">
        <v>27</v>
      </c>
      <c r="B477">
        <v>6</v>
      </c>
      <c r="C477">
        <v>2025</v>
      </c>
      <c r="D477" s="1">
        <v>45835</v>
      </c>
      <c r="E477" t="s">
        <v>24</v>
      </c>
      <c r="F477" t="s">
        <v>25</v>
      </c>
      <c r="G477">
        <v>3</v>
      </c>
      <c r="H477" t="s">
        <v>50</v>
      </c>
      <c r="I477" t="s">
        <v>27</v>
      </c>
      <c r="J477" t="s">
        <v>139</v>
      </c>
      <c r="K477">
        <v>120</v>
      </c>
      <c r="L477" s="2">
        <v>178413</v>
      </c>
      <c r="M477" s="2">
        <v>433030</v>
      </c>
      <c r="N477" s="2">
        <v>178266</v>
      </c>
      <c r="O477" s="2">
        <v>433098</v>
      </c>
      <c r="P477" t="s">
        <v>28</v>
      </c>
      <c r="Q477" t="s">
        <v>43</v>
      </c>
      <c r="R477" t="s">
        <v>43</v>
      </c>
      <c r="S477" t="s">
        <v>44</v>
      </c>
      <c r="T477" t="s">
        <v>45</v>
      </c>
      <c r="V477">
        <v>1</v>
      </c>
    </row>
    <row r="478" spans="1:24" x14ac:dyDescent="0.25">
      <c r="A478">
        <v>27</v>
      </c>
      <c r="B478">
        <v>6</v>
      </c>
      <c r="C478">
        <v>2025</v>
      </c>
      <c r="D478" s="1">
        <v>45835</v>
      </c>
      <c r="E478" t="s">
        <v>24</v>
      </c>
      <c r="F478" t="s">
        <v>25</v>
      </c>
      <c r="G478">
        <v>3</v>
      </c>
      <c r="H478" t="s">
        <v>50</v>
      </c>
      <c r="I478" t="s">
        <v>27</v>
      </c>
      <c r="J478" t="s">
        <v>139</v>
      </c>
      <c r="K478">
        <v>120</v>
      </c>
      <c r="L478" s="2">
        <v>178413</v>
      </c>
      <c r="M478" s="2">
        <v>433030</v>
      </c>
      <c r="N478" s="2">
        <v>178266</v>
      </c>
      <c r="O478" s="2">
        <v>433098</v>
      </c>
      <c r="P478" t="s">
        <v>28</v>
      </c>
      <c r="Q478" t="s">
        <v>46</v>
      </c>
      <c r="R478" t="s">
        <v>47</v>
      </c>
      <c r="S478" t="s">
        <v>48</v>
      </c>
      <c r="T478" t="s">
        <v>49</v>
      </c>
      <c r="V478">
        <v>2</v>
      </c>
    </row>
    <row r="479" spans="1:24" x14ac:dyDescent="0.25">
      <c r="A479">
        <v>27</v>
      </c>
      <c r="B479">
        <v>6</v>
      </c>
      <c r="C479">
        <v>2025</v>
      </c>
      <c r="D479" s="1">
        <v>45835</v>
      </c>
      <c r="E479" t="s">
        <v>24</v>
      </c>
      <c r="F479" t="s">
        <v>25</v>
      </c>
      <c r="G479">
        <v>3</v>
      </c>
      <c r="H479" t="s">
        <v>50</v>
      </c>
      <c r="I479" t="s">
        <v>27</v>
      </c>
      <c r="J479" t="s">
        <v>139</v>
      </c>
      <c r="K479">
        <v>120</v>
      </c>
      <c r="L479" s="2">
        <v>178413</v>
      </c>
      <c r="M479" s="2">
        <v>433030</v>
      </c>
      <c r="N479" s="2">
        <v>178266</v>
      </c>
      <c r="O479" s="2">
        <v>433098</v>
      </c>
      <c r="P479" t="s">
        <v>28</v>
      </c>
      <c r="Q479" t="s">
        <v>36</v>
      </c>
      <c r="R479" t="s">
        <v>36</v>
      </c>
      <c r="S479" t="s">
        <v>36</v>
      </c>
      <c r="T479" t="s">
        <v>37</v>
      </c>
      <c r="V479">
        <v>1</v>
      </c>
    </row>
    <row r="480" spans="1:24" x14ac:dyDescent="0.25">
      <c r="A480">
        <v>27</v>
      </c>
      <c r="B480">
        <v>6</v>
      </c>
      <c r="C480">
        <v>2025</v>
      </c>
      <c r="D480" s="1">
        <v>45835</v>
      </c>
      <c r="E480" t="s">
        <v>24</v>
      </c>
      <c r="F480" t="s">
        <v>25</v>
      </c>
      <c r="G480">
        <v>3</v>
      </c>
      <c r="H480" t="s">
        <v>50</v>
      </c>
      <c r="I480" t="s">
        <v>27</v>
      </c>
      <c r="J480" t="s">
        <v>139</v>
      </c>
      <c r="K480">
        <v>120</v>
      </c>
      <c r="L480" s="2">
        <v>178413</v>
      </c>
      <c r="M480" s="2">
        <v>433030</v>
      </c>
      <c r="N480" s="2">
        <v>178266</v>
      </c>
      <c r="O480" s="2">
        <v>433098</v>
      </c>
      <c r="P480" t="s">
        <v>28</v>
      </c>
      <c r="Q480" t="s">
        <v>38</v>
      </c>
      <c r="R480" t="s">
        <v>38</v>
      </c>
      <c r="S480" t="s">
        <v>39</v>
      </c>
      <c r="T480" t="s">
        <v>40</v>
      </c>
      <c r="V480">
        <v>2</v>
      </c>
    </row>
    <row r="481" spans="1:22" x14ac:dyDescent="0.25">
      <c r="A481">
        <v>27</v>
      </c>
      <c r="B481">
        <v>6</v>
      </c>
      <c r="C481">
        <v>2025</v>
      </c>
      <c r="D481" s="1">
        <v>45835</v>
      </c>
      <c r="E481" t="s">
        <v>24</v>
      </c>
      <c r="F481" t="s">
        <v>25</v>
      </c>
      <c r="G481">
        <v>4</v>
      </c>
      <c r="H481" t="s">
        <v>50</v>
      </c>
      <c r="I481" t="s">
        <v>27</v>
      </c>
      <c r="J481" t="s">
        <v>138</v>
      </c>
      <c r="K481">
        <v>70</v>
      </c>
      <c r="L481" s="2">
        <v>178231</v>
      </c>
      <c r="M481" s="2">
        <v>433107</v>
      </c>
      <c r="N481" s="2">
        <v>178072</v>
      </c>
      <c r="O481" s="2">
        <v>433155</v>
      </c>
      <c r="P481" t="s">
        <v>28</v>
      </c>
      <c r="Q481" t="s">
        <v>29</v>
      </c>
      <c r="R481" t="s">
        <v>29</v>
      </c>
      <c r="S481" t="s">
        <v>30</v>
      </c>
      <c r="T481" t="s">
        <v>31</v>
      </c>
      <c r="V481">
        <v>2</v>
      </c>
    </row>
    <row r="482" spans="1:22" x14ac:dyDescent="0.25">
      <c r="A482">
        <v>27</v>
      </c>
      <c r="B482">
        <v>6</v>
      </c>
      <c r="C482">
        <v>2025</v>
      </c>
      <c r="D482" s="1">
        <v>45835</v>
      </c>
      <c r="E482" t="s">
        <v>24</v>
      </c>
      <c r="F482" t="s">
        <v>25</v>
      </c>
      <c r="G482">
        <v>4</v>
      </c>
      <c r="H482" t="s">
        <v>50</v>
      </c>
      <c r="I482" t="s">
        <v>27</v>
      </c>
      <c r="J482" t="s">
        <v>138</v>
      </c>
      <c r="K482">
        <v>70</v>
      </c>
      <c r="L482" s="2">
        <v>178231</v>
      </c>
      <c r="M482" s="2">
        <v>433107</v>
      </c>
      <c r="N482" s="2">
        <v>178072</v>
      </c>
      <c r="O482" s="2">
        <v>433155</v>
      </c>
      <c r="P482" t="s">
        <v>28</v>
      </c>
      <c r="Q482" t="s">
        <v>41</v>
      </c>
      <c r="R482" t="s">
        <v>41</v>
      </c>
      <c r="S482" t="s">
        <v>30</v>
      </c>
      <c r="T482" t="s">
        <v>42</v>
      </c>
      <c r="V482">
        <v>2</v>
      </c>
    </row>
    <row r="483" spans="1:22" x14ac:dyDescent="0.25">
      <c r="A483">
        <v>27</v>
      </c>
      <c r="B483">
        <v>6</v>
      </c>
      <c r="C483">
        <v>2025</v>
      </c>
      <c r="D483" s="1">
        <v>45835</v>
      </c>
      <c r="E483" t="s">
        <v>24</v>
      </c>
      <c r="F483" t="s">
        <v>25</v>
      </c>
      <c r="G483">
        <v>4</v>
      </c>
      <c r="H483" t="s">
        <v>50</v>
      </c>
      <c r="I483" t="s">
        <v>27</v>
      </c>
      <c r="J483" t="s">
        <v>138</v>
      </c>
      <c r="K483">
        <v>70</v>
      </c>
      <c r="L483" s="2">
        <v>178231</v>
      </c>
      <c r="M483" s="2">
        <v>433107</v>
      </c>
      <c r="N483" s="2">
        <v>178072</v>
      </c>
      <c r="O483" s="2">
        <v>433155</v>
      </c>
      <c r="P483" t="s">
        <v>28</v>
      </c>
      <c r="Q483" t="s">
        <v>43</v>
      </c>
      <c r="R483" t="s">
        <v>43</v>
      </c>
      <c r="S483" t="s">
        <v>44</v>
      </c>
      <c r="T483" t="s">
        <v>45</v>
      </c>
      <c r="V483">
        <v>2</v>
      </c>
    </row>
    <row r="484" spans="1:22" x14ac:dyDescent="0.25">
      <c r="A484">
        <v>27</v>
      </c>
      <c r="B484">
        <v>6</v>
      </c>
      <c r="C484">
        <v>2025</v>
      </c>
      <c r="D484" s="1">
        <v>45835</v>
      </c>
      <c r="E484" t="s">
        <v>24</v>
      </c>
      <c r="F484" t="s">
        <v>25</v>
      </c>
      <c r="G484">
        <v>4</v>
      </c>
      <c r="H484" t="s">
        <v>50</v>
      </c>
      <c r="I484" t="s">
        <v>27</v>
      </c>
      <c r="J484" t="s">
        <v>138</v>
      </c>
      <c r="K484">
        <v>70</v>
      </c>
      <c r="L484" s="2">
        <v>178231</v>
      </c>
      <c r="M484" s="2">
        <v>433107</v>
      </c>
      <c r="N484" s="2">
        <v>178072</v>
      </c>
      <c r="O484" s="2">
        <v>433155</v>
      </c>
      <c r="P484" t="s">
        <v>28</v>
      </c>
      <c r="Q484" t="s">
        <v>46</v>
      </c>
      <c r="R484" t="s">
        <v>47</v>
      </c>
      <c r="S484" t="s">
        <v>48</v>
      </c>
      <c r="T484" t="s">
        <v>49</v>
      </c>
      <c r="V484">
        <v>3</v>
      </c>
    </row>
    <row r="485" spans="1:22" x14ac:dyDescent="0.25">
      <c r="A485">
        <v>27</v>
      </c>
      <c r="B485">
        <v>6</v>
      </c>
      <c r="C485">
        <v>2025</v>
      </c>
      <c r="D485" s="1">
        <v>45835</v>
      </c>
      <c r="E485" t="s">
        <v>24</v>
      </c>
      <c r="F485" t="s">
        <v>25</v>
      </c>
      <c r="G485">
        <v>4</v>
      </c>
      <c r="H485" t="s">
        <v>50</v>
      </c>
      <c r="I485" t="s">
        <v>27</v>
      </c>
      <c r="J485" t="s">
        <v>138</v>
      </c>
      <c r="K485">
        <v>70</v>
      </c>
      <c r="L485" s="2">
        <v>178231</v>
      </c>
      <c r="M485" s="2">
        <v>433107</v>
      </c>
      <c r="N485" s="2">
        <v>178072</v>
      </c>
      <c r="O485" s="2">
        <v>433155</v>
      </c>
      <c r="P485" t="s">
        <v>28</v>
      </c>
      <c r="Q485" t="s">
        <v>36</v>
      </c>
      <c r="R485" t="s">
        <v>36</v>
      </c>
      <c r="S485" t="s">
        <v>36</v>
      </c>
      <c r="T485" t="s">
        <v>37</v>
      </c>
      <c r="V485">
        <v>1</v>
      </c>
    </row>
    <row r="486" spans="1:22" x14ac:dyDescent="0.25">
      <c r="A486">
        <v>27</v>
      </c>
      <c r="B486">
        <v>6</v>
      </c>
      <c r="C486">
        <v>2025</v>
      </c>
      <c r="D486" s="1">
        <v>45835</v>
      </c>
      <c r="E486" t="s">
        <v>24</v>
      </c>
      <c r="F486" t="s">
        <v>25</v>
      </c>
      <c r="G486">
        <v>4</v>
      </c>
      <c r="H486" t="s">
        <v>50</v>
      </c>
      <c r="I486" t="s">
        <v>27</v>
      </c>
      <c r="J486" t="s">
        <v>138</v>
      </c>
      <c r="K486">
        <v>70</v>
      </c>
      <c r="L486" s="2">
        <v>178231</v>
      </c>
      <c r="M486" s="2">
        <v>433107</v>
      </c>
      <c r="N486" s="2">
        <v>178072</v>
      </c>
      <c r="O486" s="2">
        <v>433155</v>
      </c>
      <c r="P486" t="s">
        <v>28</v>
      </c>
      <c r="Q486" t="s">
        <v>38</v>
      </c>
      <c r="R486" t="s">
        <v>38</v>
      </c>
      <c r="S486" t="s">
        <v>39</v>
      </c>
      <c r="T486" t="s">
        <v>40</v>
      </c>
      <c r="V486">
        <v>2</v>
      </c>
    </row>
    <row r="487" spans="1:22" x14ac:dyDescent="0.25">
      <c r="A487">
        <v>27</v>
      </c>
      <c r="B487">
        <v>6</v>
      </c>
      <c r="C487">
        <v>2025</v>
      </c>
      <c r="D487" s="1">
        <v>45835</v>
      </c>
      <c r="E487" t="s">
        <v>24</v>
      </c>
      <c r="F487" t="s">
        <v>25</v>
      </c>
      <c r="G487">
        <v>4</v>
      </c>
      <c r="H487" t="s">
        <v>50</v>
      </c>
      <c r="I487" t="s">
        <v>27</v>
      </c>
      <c r="J487" t="s">
        <v>139</v>
      </c>
      <c r="K487">
        <v>120</v>
      </c>
      <c r="L487" s="2">
        <v>178231</v>
      </c>
      <c r="M487" s="2">
        <v>433107</v>
      </c>
      <c r="N487" s="2">
        <v>178078</v>
      </c>
      <c r="O487" s="2">
        <v>433169</v>
      </c>
      <c r="P487" t="s">
        <v>28</v>
      </c>
      <c r="Q487" t="s">
        <v>29</v>
      </c>
      <c r="R487" t="s">
        <v>29</v>
      </c>
      <c r="S487" t="s">
        <v>30</v>
      </c>
      <c r="T487" t="s">
        <v>31</v>
      </c>
      <c r="V487">
        <v>2</v>
      </c>
    </row>
    <row r="488" spans="1:22" x14ac:dyDescent="0.25">
      <c r="A488">
        <v>27</v>
      </c>
      <c r="B488">
        <v>6</v>
      </c>
      <c r="C488">
        <v>2025</v>
      </c>
      <c r="D488" s="1">
        <v>45835</v>
      </c>
      <c r="E488" t="s">
        <v>24</v>
      </c>
      <c r="F488" t="s">
        <v>25</v>
      </c>
      <c r="G488">
        <v>4</v>
      </c>
      <c r="H488" t="s">
        <v>50</v>
      </c>
      <c r="I488" t="s">
        <v>27</v>
      </c>
      <c r="J488" t="s">
        <v>139</v>
      </c>
      <c r="K488">
        <v>120</v>
      </c>
      <c r="L488" s="2">
        <v>178231</v>
      </c>
      <c r="M488" s="2">
        <v>433107</v>
      </c>
      <c r="N488" s="2">
        <v>178078</v>
      </c>
      <c r="O488" s="2">
        <v>433169</v>
      </c>
      <c r="P488" t="s">
        <v>28</v>
      </c>
      <c r="Q488" t="s">
        <v>41</v>
      </c>
      <c r="R488" t="s">
        <v>41</v>
      </c>
      <c r="S488" t="s">
        <v>30</v>
      </c>
      <c r="T488" t="s">
        <v>42</v>
      </c>
      <c r="V488">
        <v>2</v>
      </c>
    </row>
    <row r="489" spans="1:22" x14ac:dyDescent="0.25">
      <c r="A489">
        <v>27</v>
      </c>
      <c r="B489">
        <v>6</v>
      </c>
      <c r="C489">
        <v>2025</v>
      </c>
      <c r="D489" s="1">
        <v>45835</v>
      </c>
      <c r="E489" t="s">
        <v>24</v>
      </c>
      <c r="F489" t="s">
        <v>25</v>
      </c>
      <c r="G489">
        <v>4</v>
      </c>
      <c r="H489" t="s">
        <v>50</v>
      </c>
      <c r="I489" t="s">
        <v>27</v>
      </c>
      <c r="J489" t="s">
        <v>139</v>
      </c>
      <c r="K489">
        <v>120</v>
      </c>
      <c r="L489" s="2">
        <v>178231</v>
      </c>
      <c r="M489" s="2">
        <v>433107</v>
      </c>
      <c r="N489" s="2">
        <v>178078</v>
      </c>
      <c r="O489" s="2">
        <v>433169</v>
      </c>
      <c r="P489" t="s">
        <v>28</v>
      </c>
      <c r="Q489" t="s">
        <v>43</v>
      </c>
      <c r="R489" t="s">
        <v>43</v>
      </c>
      <c r="S489" t="s">
        <v>44</v>
      </c>
      <c r="T489" t="s">
        <v>45</v>
      </c>
      <c r="V489">
        <v>1</v>
      </c>
    </row>
    <row r="490" spans="1:22" x14ac:dyDescent="0.25">
      <c r="A490">
        <v>27</v>
      </c>
      <c r="B490">
        <v>6</v>
      </c>
      <c r="C490">
        <v>2025</v>
      </c>
      <c r="D490" s="1">
        <v>45835</v>
      </c>
      <c r="E490" t="s">
        <v>24</v>
      </c>
      <c r="F490" t="s">
        <v>25</v>
      </c>
      <c r="G490">
        <v>4</v>
      </c>
      <c r="H490" t="s">
        <v>50</v>
      </c>
      <c r="I490" t="s">
        <v>27</v>
      </c>
      <c r="J490" t="s">
        <v>139</v>
      </c>
      <c r="K490">
        <v>120</v>
      </c>
      <c r="L490" s="2">
        <v>178231</v>
      </c>
      <c r="M490" s="2">
        <v>433107</v>
      </c>
      <c r="N490" s="2">
        <v>178078</v>
      </c>
      <c r="O490" s="2">
        <v>433169</v>
      </c>
      <c r="P490" t="s">
        <v>28</v>
      </c>
      <c r="Q490" t="s">
        <v>46</v>
      </c>
      <c r="R490" t="s">
        <v>47</v>
      </c>
      <c r="S490" t="s">
        <v>48</v>
      </c>
      <c r="T490" t="s">
        <v>49</v>
      </c>
      <c r="V490">
        <v>3</v>
      </c>
    </row>
    <row r="491" spans="1:22" x14ac:dyDescent="0.25">
      <c r="A491">
        <v>27</v>
      </c>
      <c r="B491">
        <v>6</v>
      </c>
      <c r="C491">
        <v>2025</v>
      </c>
      <c r="D491" s="1">
        <v>45835</v>
      </c>
      <c r="E491" t="s">
        <v>24</v>
      </c>
      <c r="F491" t="s">
        <v>25</v>
      </c>
      <c r="G491">
        <v>4</v>
      </c>
      <c r="H491" t="s">
        <v>50</v>
      </c>
      <c r="I491" t="s">
        <v>27</v>
      </c>
      <c r="J491" t="s">
        <v>139</v>
      </c>
      <c r="K491">
        <v>120</v>
      </c>
      <c r="L491" s="2">
        <v>178231</v>
      </c>
      <c r="M491" s="2">
        <v>433107</v>
      </c>
      <c r="N491" s="2">
        <v>178078</v>
      </c>
      <c r="O491" s="2">
        <v>433169</v>
      </c>
      <c r="P491" t="s">
        <v>28</v>
      </c>
      <c r="Q491" t="s">
        <v>36</v>
      </c>
      <c r="R491" t="s">
        <v>36</v>
      </c>
      <c r="S491" t="s">
        <v>36</v>
      </c>
      <c r="T491" t="s">
        <v>37</v>
      </c>
      <c r="V491">
        <v>1</v>
      </c>
    </row>
    <row r="492" spans="1:22" x14ac:dyDescent="0.25">
      <c r="A492">
        <v>27</v>
      </c>
      <c r="B492">
        <v>6</v>
      </c>
      <c r="C492">
        <v>2025</v>
      </c>
      <c r="D492" s="1">
        <v>45835</v>
      </c>
      <c r="E492" t="s">
        <v>24</v>
      </c>
      <c r="F492" t="s">
        <v>25</v>
      </c>
      <c r="G492">
        <v>4</v>
      </c>
      <c r="H492" t="s">
        <v>50</v>
      </c>
      <c r="I492" t="s">
        <v>27</v>
      </c>
      <c r="J492" t="s">
        <v>139</v>
      </c>
      <c r="K492">
        <v>120</v>
      </c>
      <c r="L492" s="2">
        <v>178231</v>
      </c>
      <c r="M492" s="2">
        <v>433107</v>
      </c>
      <c r="N492" s="2">
        <v>178078</v>
      </c>
      <c r="O492" s="2">
        <v>433169</v>
      </c>
      <c r="P492" t="s">
        <v>28</v>
      </c>
      <c r="Q492" t="s">
        <v>38</v>
      </c>
      <c r="R492" t="s">
        <v>38</v>
      </c>
      <c r="S492" t="s">
        <v>39</v>
      </c>
      <c r="T492" t="s">
        <v>40</v>
      </c>
      <c r="V492">
        <v>2</v>
      </c>
    </row>
    <row r="493" spans="1:22" x14ac:dyDescent="0.25">
      <c r="A493">
        <v>27</v>
      </c>
      <c r="B493">
        <v>6</v>
      </c>
      <c r="C493">
        <v>2025</v>
      </c>
      <c r="D493" s="1">
        <v>45835</v>
      </c>
      <c r="E493" t="s">
        <v>24</v>
      </c>
      <c r="F493" t="s">
        <v>25</v>
      </c>
      <c r="G493">
        <v>5</v>
      </c>
      <c r="H493" t="s">
        <v>51</v>
      </c>
      <c r="I493" t="s">
        <v>27</v>
      </c>
      <c r="J493" t="s">
        <v>138</v>
      </c>
      <c r="K493">
        <v>70</v>
      </c>
      <c r="L493" s="2">
        <v>178040</v>
      </c>
      <c r="M493" s="2">
        <v>433159</v>
      </c>
      <c r="N493" s="2">
        <v>177900</v>
      </c>
      <c r="O493" s="2">
        <v>433247</v>
      </c>
      <c r="P493" t="s">
        <v>28</v>
      </c>
      <c r="Q493" t="s">
        <v>29</v>
      </c>
      <c r="R493" t="s">
        <v>29</v>
      </c>
      <c r="S493" t="s">
        <v>30</v>
      </c>
      <c r="T493" t="s">
        <v>31</v>
      </c>
      <c r="V493">
        <v>2</v>
      </c>
    </row>
    <row r="494" spans="1:22" x14ac:dyDescent="0.25">
      <c r="A494">
        <v>27</v>
      </c>
      <c r="B494">
        <v>6</v>
      </c>
      <c r="C494">
        <v>2025</v>
      </c>
      <c r="D494" s="1">
        <v>45835</v>
      </c>
      <c r="E494" t="s">
        <v>24</v>
      </c>
      <c r="F494" t="s">
        <v>25</v>
      </c>
      <c r="G494">
        <v>5</v>
      </c>
      <c r="H494" t="s">
        <v>51</v>
      </c>
      <c r="I494" t="s">
        <v>27</v>
      </c>
      <c r="J494" t="s">
        <v>138</v>
      </c>
      <c r="K494">
        <v>70</v>
      </c>
      <c r="L494" s="2">
        <v>178040</v>
      </c>
      <c r="M494" s="2">
        <v>433159</v>
      </c>
      <c r="N494" s="2">
        <v>177900</v>
      </c>
      <c r="O494" s="2">
        <v>433247</v>
      </c>
      <c r="P494" t="s">
        <v>28</v>
      </c>
      <c r="Q494" t="s">
        <v>41</v>
      </c>
      <c r="R494" t="s">
        <v>41</v>
      </c>
      <c r="S494" t="s">
        <v>30</v>
      </c>
      <c r="T494" t="s">
        <v>42</v>
      </c>
      <c r="V494">
        <v>2</v>
      </c>
    </row>
    <row r="495" spans="1:22" x14ac:dyDescent="0.25">
      <c r="A495">
        <v>27</v>
      </c>
      <c r="B495">
        <v>6</v>
      </c>
      <c r="C495">
        <v>2025</v>
      </c>
      <c r="D495" s="1">
        <v>45835</v>
      </c>
      <c r="E495" t="s">
        <v>24</v>
      </c>
      <c r="F495" t="s">
        <v>25</v>
      </c>
      <c r="G495">
        <v>5</v>
      </c>
      <c r="H495" t="s">
        <v>51</v>
      </c>
      <c r="I495" t="s">
        <v>27</v>
      </c>
      <c r="J495" t="s">
        <v>138</v>
      </c>
      <c r="K495">
        <v>70</v>
      </c>
      <c r="L495" s="2">
        <v>178040</v>
      </c>
      <c r="M495" s="2">
        <v>433159</v>
      </c>
      <c r="N495" s="2">
        <v>177900</v>
      </c>
      <c r="O495" s="2">
        <v>433247</v>
      </c>
      <c r="P495" t="s">
        <v>28</v>
      </c>
      <c r="Q495" t="s">
        <v>43</v>
      </c>
      <c r="R495" t="s">
        <v>43</v>
      </c>
      <c r="S495" t="s">
        <v>44</v>
      </c>
      <c r="T495" t="s">
        <v>45</v>
      </c>
      <c r="V495">
        <v>1</v>
      </c>
    </row>
    <row r="496" spans="1:22" x14ac:dyDescent="0.25">
      <c r="A496">
        <v>27</v>
      </c>
      <c r="B496">
        <v>6</v>
      </c>
      <c r="C496">
        <v>2025</v>
      </c>
      <c r="D496" s="1">
        <v>45835</v>
      </c>
      <c r="E496" t="s">
        <v>24</v>
      </c>
      <c r="F496" t="s">
        <v>25</v>
      </c>
      <c r="G496">
        <v>5</v>
      </c>
      <c r="H496" t="s">
        <v>51</v>
      </c>
      <c r="I496" t="s">
        <v>27</v>
      </c>
      <c r="J496" t="s">
        <v>138</v>
      </c>
      <c r="K496">
        <v>70</v>
      </c>
      <c r="L496" s="2">
        <v>178040</v>
      </c>
      <c r="M496" s="2">
        <v>433159</v>
      </c>
      <c r="N496" s="2">
        <v>177900</v>
      </c>
      <c r="O496" s="2">
        <v>433247</v>
      </c>
      <c r="P496" t="s">
        <v>28</v>
      </c>
      <c r="Q496" t="s">
        <v>46</v>
      </c>
      <c r="R496" t="s">
        <v>47</v>
      </c>
      <c r="S496" t="s">
        <v>48</v>
      </c>
      <c r="T496" t="s">
        <v>49</v>
      </c>
      <c r="V496">
        <v>3</v>
      </c>
    </row>
    <row r="497" spans="1:22" x14ac:dyDescent="0.25">
      <c r="A497">
        <v>27</v>
      </c>
      <c r="B497">
        <v>6</v>
      </c>
      <c r="C497">
        <v>2025</v>
      </c>
      <c r="D497" s="1">
        <v>45835</v>
      </c>
      <c r="E497" t="s">
        <v>24</v>
      </c>
      <c r="F497" t="s">
        <v>25</v>
      </c>
      <c r="G497">
        <v>5</v>
      </c>
      <c r="H497" t="s">
        <v>51</v>
      </c>
      <c r="I497" t="s">
        <v>27</v>
      </c>
      <c r="J497" t="s">
        <v>138</v>
      </c>
      <c r="K497">
        <v>70</v>
      </c>
      <c r="L497" s="2">
        <v>178040</v>
      </c>
      <c r="M497" s="2">
        <v>433159</v>
      </c>
      <c r="N497" s="2">
        <v>177900</v>
      </c>
      <c r="O497" s="2">
        <v>433247</v>
      </c>
      <c r="P497" t="s">
        <v>28</v>
      </c>
      <c r="Q497" t="s">
        <v>36</v>
      </c>
      <c r="R497" t="s">
        <v>36</v>
      </c>
      <c r="S497" t="s">
        <v>36</v>
      </c>
      <c r="T497" t="s">
        <v>37</v>
      </c>
      <c r="V497">
        <v>2</v>
      </c>
    </row>
    <row r="498" spans="1:22" x14ac:dyDescent="0.25">
      <c r="A498">
        <v>27</v>
      </c>
      <c r="B498">
        <v>6</v>
      </c>
      <c r="C498">
        <v>2025</v>
      </c>
      <c r="D498" s="1">
        <v>45835</v>
      </c>
      <c r="E498" t="s">
        <v>24</v>
      </c>
      <c r="F498" t="s">
        <v>25</v>
      </c>
      <c r="G498">
        <v>5</v>
      </c>
      <c r="H498" t="s">
        <v>51</v>
      </c>
      <c r="I498" t="s">
        <v>27</v>
      </c>
      <c r="J498" t="s">
        <v>138</v>
      </c>
      <c r="K498">
        <v>70</v>
      </c>
      <c r="L498" s="2">
        <v>178040</v>
      </c>
      <c r="M498" s="2">
        <v>433159</v>
      </c>
      <c r="N498" s="2">
        <v>177900</v>
      </c>
      <c r="O498" s="2">
        <v>433247</v>
      </c>
      <c r="P498" t="s">
        <v>28</v>
      </c>
      <c r="Q498" t="s">
        <v>38</v>
      </c>
      <c r="R498" t="s">
        <v>38</v>
      </c>
      <c r="S498" t="s">
        <v>39</v>
      </c>
      <c r="T498" t="s">
        <v>40</v>
      </c>
      <c r="V498">
        <v>2</v>
      </c>
    </row>
    <row r="499" spans="1:22" x14ac:dyDescent="0.25">
      <c r="A499">
        <v>27</v>
      </c>
      <c r="B499">
        <v>6</v>
      </c>
      <c r="C499">
        <v>2025</v>
      </c>
      <c r="D499" s="1">
        <v>45835</v>
      </c>
      <c r="E499" t="s">
        <v>24</v>
      </c>
      <c r="F499" t="s">
        <v>25</v>
      </c>
      <c r="G499">
        <v>5</v>
      </c>
      <c r="H499" t="s">
        <v>51</v>
      </c>
      <c r="I499" t="s">
        <v>27</v>
      </c>
      <c r="J499" t="s">
        <v>139</v>
      </c>
      <c r="K499">
        <v>120</v>
      </c>
      <c r="L499" s="2">
        <v>178043</v>
      </c>
      <c r="M499" s="2">
        <v>433172</v>
      </c>
      <c r="N499" s="2">
        <v>177906</v>
      </c>
      <c r="O499" s="2">
        <v>433258</v>
      </c>
      <c r="P499" t="s">
        <v>28</v>
      </c>
      <c r="Q499" t="s">
        <v>29</v>
      </c>
      <c r="R499" t="s">
        <v>29</v>
      </c>
      <c r="S499" t="s">
        <v>30</v>
      </c>
      <c r="T499" t="s">
        <v>31</v>
      </c>
      <c r="V499">
        <v>3</v>
      </c>
    </row>
    <row r="500" spans="1:22" x14ac:dyDescent="0.25">
      <c r="A500">
        <v>27</v>
      </c>
      <c r="B500">
        <v>6</v>
      </c>
      <c r="C500">
        <v>2025</v>
      </c>
      <c r="D500" s="1">
        <v>45835</v>
      </c>
      <c r="E500" t="s">
        <v>24</v>
      </c>
      <c r="F500" t="s">
        <v>25</v>
      </c>
      <c r="G500">
        <v>5</v>
      </c>
      <c r="H500" t="s">
        <v>51</v>
      </c>
      <c r="I500" t="s">
        <v>27</v>
      </c>
      <c r="J500" t="s">
        <v>139</v>
      </c>
      <c r="K500">
        <v>120</v>
      </c>
      <c r="L500" s="2">
        <v>178043</v>
      </c>
      <c r="M500" s="2">
        <v>433172</v>
      </c>
      <c r="N500" s="2">
        <v>177906</v>
      </c>
      <c r="O500" s="2">
        <v>433258</v>
      </c>
      <c r="P500" t="s">
        <v>28</v>
      </c>
      <c r="Q500" t="s">
        <v>41</v>
      </c>
      <c r="R500" t="s">
        <v>41</v>
      </c>
      <c r="S500" t="s">
        <v>30</v>
      </c>
      <c r="T500" t="s">
        <v>42</v>
      </c>
      <c r="V500">
        <v>3</v>
      </c>
    </row>
    <row r="501" spans="1:22" x14ac:dyDescent="0.25">
      <c r="A501">
        <v>27</v>
      </c>
      <c r="B501">
        <v>6</v>
      </c>
      <c r="C501">
        <v>2025</v>
      </c>
      <c r="D501" s="1">
        <v>45835</v>
      </c>
      <c r="E501" t="s">
        <v>24</v>
      </c>
      <c r="F501" t="s">
        <v>25</v>
      </c>
      <c r="G501">
        <v>5</v>
      </c>
      <c r="H501" t="s">
        <v>51</v>
      </c>
      <c r="I501" t="s">
        <v>27</v>
      </c>
      <c r="J501" t="s">
        <v>139</v>
      </c>
      <c r="K501">
        <v>120</v>
      </c>
      <c r="L501" s="2">
        <v>178043</v>
      </c>
      <c r="M501" s="2">
        <v>433172</v>
      </c>
      <c r="N501" s="2">
        <v>177906</v>
      </c>
      <c r="O501" s="2">
        <v>433258</v>
      </c>
      <c r="P501" t="s">
        <v>28</v>
      </c>
      <c r="Q501" t="s">
        <v>46</v>
      </c>
      <c r="R501" t="s">
        <v>47</v>
      </c>
      <c r="S501" t="s">
        <v>48</v>
      </c>
      <c r="T501" t="s">
        <v>49</v>
      </c>
      <c r="V501">
        <v>3</v>
      </c>
    </row>
    <row r="502" spans="1:22" x14ac:dyDescent="0.25">
      <c r="A502">
        <v>27</v>
      </c>
      <c r="B502">
        <v>6</v>
      </c>
      <c r="C502">
        <v>2025</v>
      </c>
      <c r="D502" s="1">
        <v>45835</v>
      </c>
      <c r="E502" t="s">
        <v>24</v>
      </c>
      <c r="F502" t="s">
        <v>25</v>
      </c>
      <c r="G502">
        <v>5</v>
      </c>
      <c r="H502" t="s">
        <v>51</v>
      </c>
      <c r="I502" t="s">
        <v>27</v>
      </c>
      <c r="J502" t="s">
        <v>139</v>
      </c>
      <c r="K502">
        <v>120</v>
      </c>
      <c r="L502" s="2">
        <v>178043</v>
      </c>
      <c r="M502" s="2">
        <v>433172</v>
      </c>
      <c r="N502" s="2">
        <v>177906</v>
      </c>
      <c r="O502" s="2">
        <v>433258</v>
      </c>
      <c r="P502" t="s">
        <v>28</v>
      </c>
      <c r="Q502" t="s">
        <v>36</v>
      </c>
      <c r="R502" t="s">
        <v>36</v>
      </c>
      <c r="S502" t="s">
        <v>36</v>
      </c>
      <c r="T502" t="s">
        <v>37</v>
      </c>
      <c r="V502">
        <v>2</v>
      </c>
    </row>
    <row r="503" spans="1:22" x14ac:dyDescent="0.25">
      <c r="A503">
        <v>27</v>
      </c>
      <c r="B503">
        <v>6</v>
      </c>
      <c r="C503">
        <v>2025</v>
      </c>
      <c r="D503" s="1">
        <v>45835</v>
      </c>
      <c r="E503" t="s">
        <v>24</v>
      </c>
      <c r="F503" t="s">
        <v>25</v>
      </c>
      <c r="G503">
        <v>5</v>
      </c>
      <c r="H503" t="s">
        <v>51</v>
      </c>
      <c r="I503" t="s">
        <v>27</v>
      </c>
      <c r="J503" t="s">
        <v>139</v>
      </c>
      <c r="K503">
        <v>120</v>
      </c>
      <c r="L503" s="2">
        <v>178043</v>
      </c>
      <c r="M503" s="2">
        <v>433172</v>
      </c>
      <c r="N503" s="2">
        <v>177906</v>
      </c>
      <c r="O503" s="2">
        <v>433258</v>
      </c>
      <c r="P503" t="s">
        <v>28</v>
      </c>
      <c r="Q503" t="s">
        <v>38</v>
      </c>
      <c r="R503" t="s">
        <v>38</v>
      </c>
      <c r="S503" t="s">
        <v>39</v>
      </c>
      <c r="T503" t="s">
        <v>40</v>
      </c>
      <c r="V503">
        <v>2</v>
      </c>
    </row>
    <row r="504" spans="1:22" x14ac:dyDescent="0.25">
      <c r="A504">
        <v>26</v>
      </c>
      <c r="B504">
        <v>6</v>
      </c>
      <c r="C504">
        <v>2023</v>
      </c>
      <c r="D504" s="1">
        <v>45103</v>
      </c>
      <c r="E504" t="s">
        <v>24</v>
      </c>
      <c r="F504" t="s">
        <v>25</v>
      </c>
      <c r="G504">
        <v>1</v>
      </c>
      <c r="H504" t="s">
        <v>26</v>
      </c>
      <c r="I504" t="s">
        <v>124</v>
      </c>
      <c r="J504" t="s">
        <v>140</v>
      </c>
      <c r="K504">
        <v>150</v>
      </c>
      <c r="L504" s="2">
        <v>178651.920328887</v>
      </c>
      <c r="M504" s="2">
        <v>432993.44436244899</v>
      </c>
      <c r="N504" s="2">
        <v>178808.92092186201</v>
      </c>
      <c r="O504" s="2">
        <v>432959.365604533</v>
      </c>
      <c r="P504" t="s">
        <v>28</v>
      </c>
      <c r="Q504" t="s">
        <v>41</v>
      </c>
      <c r="R504" t="s">
        <v>41</v>
      </c>
      <c r="S504" t="s">
        <v>30</v>
      </c>
      <c r="T504" t="s">
        <v>42</v>
      </c>
      <c r="V504">
        <v>1</v>
      </c>
    </row>
    <row r="505" spans="1:22" x14ac:dyDescent="0.25">
      <c r="A505">
        <v>26</v>
      </c>
      <c r="B505">
        <v>6</v>
      </c>
      <c r="C505">
        <v>2023</v>
      </c>
      <c r="D505" s="1">
        <v>45103</v>
      </c>
      <c r="E505" t="s">
        <v>24</v>
      </c>
      <c r="F505" t="s">
        <v>25</v>
      </c>
      <c r="G505">
        <v>1</v>
      </c>
      <c r="H505" t="s">
        <v>26</v>
      </c>
      <c r="I505" t="s">
        <v>124</v>
      </c>
      <c r="J505" t="s">
        <v>140</v>
      </c>
      <c r="K505">
        <v>150</v>
      </c>
      <c r="L505" s="2">
        <v>178651.920328887</v>
      </c>
      <c r="M505" s="2">
        <v>432993.44436244899</v>
      </c>
      <c r="N505" s="2">
        <v>178808.92092186201</v>
      </c>
      <c r="O505" s="2">
        <v>432959.365604533</v>
      </c>
      <c r="P505" t="s">
        <v>28</v>
      </c>
      <c r="Q505" t="s">
        <v>46</v>
      </c>
      <c r="R505" t="s">
        <v>47</v>
      </c>
      <c r="S505" t="s">
        <v>48</v>
      </c>
      <c r="T505" t="s">
        <v>49</v>
      </c>
      <c r="V505">
        <v>2</v>
      </c>
    </row>
    <row r="506" spans="1:22" x14ac:dyDescent="0.25">
      <c r="A506">
        <v>26</v>
      </c>
      <c r="B506">
        <v>6</v>
      </c>
      <c r="C506">
        <v>2023</v>
      </c>
      <c r="D506" s="1">
        <v>45103</v>
      </c>
      <c r="E506" t="s">
        <v>24</v>
      </c>
      <c r="F506" t="s">
        <v>25</v>
      </c>
      <c r="G506">
        <v>1</v>
      </c>
      <c r="H506" t="s">
        <v>26</v>
      </c>
      <c r="I506" t="s">
        <v>124</v>
      </c>
      <c r="J506" t="s">
        <v>140</v>
      </c>
      <c r="K506">
        <v>150</v>
      </c>
      <c r="L506" s="2">
        <v>178651.920328887</v>
      </c>
      <c r="M506" s="2">
        <v>432993.44436244899</v>
      </c>
      <c r="N506" s="2">
        <v>178808.92092186201</v>
      </c>
      <c r="O506" s="2">
        <v>432959.365604533</v>
      </c>
      <c r="P506" t="s">
        <v>28</v>
      </c>
      <c r="Q506" t="s">
        <v>38</v>
      </c>
      <c r="R506" t="s">
        <v>38</v>
      </c>
      <c r="S506" t="s">
        <v>39</v>
      </c>
      <c r="T506" t="s">
        <v>40</v>
      </c>
      <c r="V506">
        <v>1</v>
      </c>
    </row>
    <row r="507" spans="1:22" x14ac:dyDescent="0.25">
      <c r="A507">
        <v>26</v>
      </c>
      <c r="B507">
        <v>6</v>
      </c>
      <c r="C507">
        <v>2023</v>
      </c>
      <c r="D507" s="1">
        <v>45103</v>
      </c>
      <c r="E507" t="s">
        <v>24</v>
      </c>
      <c r="F507" t="s">
        <v>25</v>
      </c>
      <c r="G507">
        <v>2</v>
      </c>
      <c r="H507" t="s">
        <v>50</v>
      </c>
      <c r="I507" t="s">
        <v>124</v>
      </c>
      <c r="J507" t="s">
        <v>140</v>
      </c>
      <c r="K507">
        <v>150</v>
      </c>
      <c r="L507" s="2">
        <v>178458.146026264</v>
      </c>
      <c r="M507" s="2">
        <v>433044.489084745</v>
      </c>
      <c r="N507" s="2">
        <v>178617.37304568899</v>
      </c>
      <c r="O507" s="2">
        <v>433004.85190218</v>
      </c>
      <c r="P507" t="s">
        <v>28</v>
      </c>
      <c r="Q507" t="s">
        <v>29</v>
      </c>
      <c r="R507" t="s">
        <v>29</v>
      </c>
      <c r="S507" t="s">
        <v>30</v>
      </c>
      <c r="T507" t="s">
        <v>31</v>
      </c>
      <c r="V507">
        <v>2</v>
      </c>
    </row>
    <row r="508" spans="1:22" x14ac:dyDescent="0.25">
      <c r="A508">
        <v>26</v>
      </c>
      <c r="B508">
        <v>6</v>
      </c>
      <c r="C508">
        <v>2023</v>
      </c>
      <c r="D508" s="1">
        <v>45103</v>
      </c>
      <c r="E508" t="s">
        <v>24</v>
      </c>
      <c r="F508" t="s">
        <v>25</v>
      </c>
      <c r="G508">
        <v>2</v>
      </c>
      <c r="H508" t="s">
        <v>50</v>
      </c>
      <c r="I508" t="s">
        <v>124</v>
      </c>
      <c r="J508" t="s">
        <v>140</v>
      </c>
      <c r="K508">
        <v>150</v>
      </c>
      <c r="L508" s="2">
        <v>178458.146026264</v>
      </c>
      <c r="M508" s="2">
        <v>433044.489084745</v>
      </c>
      <c r="N508" s="2">
        <v>178617.37304568899</v>
      </c>
      <c r="O508" s="2">
        <v>433004.85190218</v>
      </c>
      <c r="P508" t="s">
        <v>28</v>
      </c>
      <c r="Q508" t="s">
        <v>46</v>
      </c>
      <c r="R508" t="s">
        <v>47</v>
      </c>
      <c r="S508" t="s">
        <v>48</v>
      </c>
      <c r="T508" t="s">
        <v>49</v>
      </c>
      <c r="V508">
        <v>2</v>
      </c>
    </row>
    <row r="509" spans="1:22" x14ac:dyDescent="0.25">
      <c r="A509">
        <v>26</v>
      </c>
      <c r="B509">
        <v>6</v>
      </c>
      <c r="C509">
        <v>2023</v>
      </c>
      <c r="D509" s="1">
        <v>45103</v>
      </c>
      <c r="E509" t="s">
        <v>24</v>
      </c>
      <c r="F509" t="s">
        <v>25</v>
      </c>
      <c r="G509">
        <v>2</v>
      </c>
      <c r="H509" t="s">
        <v>50</v>
      </c>
      <c r="I509" t="s">
        <v>124</v>
      </c>
      <c r="J509" t="s">
        <v>140</v>
      </c>
      <c r="K509">
        <v>150</v>
      </c>
      <c r="L509" s="2">
        <v>178458.146026264</v>
      </c>
      <c r="M509" s="2">
        <v>433044.489084745</v>
      </c>
      <c r="N509" s="2">
        <v>178617.37304568899</v>
      </c>
      <c r="O509" s="2">
        <v>433004.85190218</v>
      </c>
      <c r="P509" t="s">
        <v>28</v>
      </c>
      <c r="Q509" t="s">
        <v>38</v>
      </c>
      <c r="R509" t="s">
        <v>38</v>
      </c>
      <c r="S509" t="s">
        <v>39</v>
      </c>
      <c r="T509" t="s">
        <v>40</v>
      </c>
      <c r="V509">
        <v>1</v>
      </c>
    </row>
    <row r="510" spans="1:22" x14ac:dyDescent="0.25">
      <c r="A510">
        <v>27</v>
      </c>
      <c r="B510">
        <v>6</v>
      </c>
      <c r="C510">
        <v>2023</v>
      </c>
      <c r="D510" s="1">
        <v>45104</v>
      </c>
      <c r="E510" t="s">
        <v>24</v>
      </c>
      <c r="F510" t="s">
        <v>25</v>
      </c>
      <c r="G510">
        <v>3</v>
      </c>
      <c r="H510" t="s">
        <v>50</v>
      </c>
      <c r="I510" t="s">
        <v>124</v>
      </c>
      <c r="J510" t="s">
        <v>140</v>
      </c>
      <c r="K510">
        <v>150</v>
      </c>
      <c r="L510" s="2">
        <v>178274.64155837899</v>
      </c>
      <c r="M510" s="2">
        <v>433108.71744318499</v>
      </c>
      <c r="N510" s="2">
        <v>178424.35425320399</v>
      </c>
      <c r="O510" s="2">
        <v>433056.45778325503</v>
      </c>
      <c r="P510" t="s">
        <v>28</v>
      </c>
      <c r="Q510" t="s">
        <v>41</v>
      </c>
      <c r="R510" t="s">
        <v>41</v>
      </c>
      <c r="S510" t="s">
        <v>30</v>
      </c>
      <c r="T510" t="s">
        <v>42</v>
      </c>
      <c r="V510">
        <v>1</v>
      </c>
    </row>
    <row r="511" spans="1:22" x14ac:dyDescent="0.25">
      <c r="A511">
        <v>27</v>
      </c>
      <c r="B511">
        <v>6</v>
      </c>
      <c r="C511">
        <v>2023</v>
      </c>
      <c r="D511" s="1">
        <v>45104</v>
      </c>
      <c r="E511" t="s">
        <v>24</v>
      </c>
      <c r="F511" t="s">
        <v>25</v>
      </c>
      <c r="G511">
        <v>3</v>
      </c>
      <c r="H511" t="s">
        <v>50</v>
      </c>
      <c r="I511" t="s">
        <v>124</v>
      </c>
      <c r="J511" t="s">
        <v>140</v>
      </c>
      <c r="K511">
        <v>150</v>
      </c>
      <c r="L511" s="2">
        <v>178274.64155837899</v>
      </c>
      <c r="M511" s="2">
        <v>433108.71744318499</v>
      </c>
      <c r="N511" s="2">
        <v>178424.35425320399</v>
      </c>
      <c r="O511" s="2">
        <v>433056.45778325503</v>
      </c>
      <c r="P511" t="s">
        <v>28</v>
      </c>
      <c r="Q511" t="s">
        <v>46</v>
      </c>
      <c r="R511" t="s">
        <v>47</v>
      </c>
      <c r="S511" t="s">
        <v>48</v>
      </c>
      <c r="T511" t="s">
        <v>49</v>
      </c>
      <c r="V511">
        <v>1</v>
      </c>
    </row>
    <row r="512" spans="1:22" x14ac:dyDescent="0.25">
      <c r="A512">
        <v>27</v>
      </c>
      <c r="B512">
        <v>6</v>
      </c>
      <c r="C512">
        <v>2023</v>
      </c>
      <c r="D512" s="1">
        <v>45104</v>
      </c>
      <c r="E512" t="s">
        <v>24</v>
      </c>
      <c r="F512" t="s">
        <v>25</v>
      </c>
      <c r="G512">
        <v>3</v>
      </c>
      <c r="H512" t="s">
        <v>50</v>
      </c>
      <c r="I512" t="s">
        <v>124</v>
      </c>
      <c r="J512" t="s">
        <v>140</v>
      </c>
      <c r="K512">
        <v>150</v>
      </c>
      <c r="L512" s="2">
        <v>178274.64155837899</v>
      </c>
      <c r="M512" s="2">
        <v>433108.71744318499</v>
      </c>
      <c r="N512" s="2">
        <v>178424.35425320399</v>
      </c>
      <c r="O512" s="2">
        <v>433056.45778325503</v>
      </c>
      <c r="P512" t="s">
        <v>28</v>
      </c>
      <c r="Q512" t="s">
        <v>36</v>
      </c>
      <c r="R512" t="s">
        <v>36</v>
      </c>
      <c r="S512" t="s">
        <v>36</v>
      </c>
      <c r="T512" t="s">
        <v>37</v>
      </c>
      <c r="V512">
        <v>1</v>
      </c>
    </row>
    <row r="513" spans="1:22" x14ac:dyDescent="0.25">
      <c r="A513">
        <v>27</v>
      </c>
      <c r="B513">
        <v>6</v>
      </c>
      <c r="C513">
        <v>2023</v>
      </c>
      <c r="D513" s="1">
        <v>45104</v>
      </c>
      <c r="E513" t="s">
        <v>24</v>
      </c>
      <c r="F513" t="s">
        <v>25</v>
      </c>
      <c r="G513">
        <v>3</v>
      </c>
      <c r="H513" t="s">
        <v>50</v>
      </c>
      <c r="I513" t="s">
        <v>124</v>
      </c>
      <c r="J513" t="s">
        <v>140</v>
      </c>
      <c r="K513">
        <v>150</v>
      </c>
      <c r="L513" s="2">
        <v>178274.64155837899</v>
      </c>
      <c r="M513" s="2">
        <v>433108.71744318499</v>
      </c>
      <c r="N513" s="2">
        <v>178424.35425320399</v>
      </c>
      <c r="O513" s="2">
        <v>433056.45778325503</v>
      </c>
      <c r="P513" t="s">
        <v>28</v>
      </c>
      <c r="Q513" t="s">
        <v>38</v>
      </c>
      <c r="R513" t="s">
        <v>38</v>
      </c>
      <c r="S513" t="s">
        <v>39</v>
      </c>
      <c r="T513" t="s">
        <v>40</v>
      </c>
      <c r="V513">
        <v>2</v>
      </c>
    </row>
    <row r="514" spans="1:22" x14ac:dyDescent="0.25">
      <c r="A514">
        <v>27</v>
      </c>
      <c r="B514">
        <v>6</v>
      </c>
      <c r="C514">
        <v>2023</v>
      </c>
      <c r="D514" s="1">
        <v>45104</v>
      </c>
      <c r="E514" t="s">
        <v>24</v>
      </c>
      <c r="F514" t="s">
        <v>25</v>
      </c>
      <c r="G514">
        <v>4</v>
      </c>
      <c r="H514" t="s">
        <v>50</v>
      </c>
      <c r="I514" t="s">
        <v>124</v>
      </c>
      <c r="J514" t="s">
        <v>140</v>
      </c>
      <c r="K514">
        <v>150</v>
      </c>
      <c r="L514" s="2">
        <v>178097.35484938999</v>
      </c>
      <c r="M514" s="2">
        <v>433184.21821511898</v>
      </c>
      <c r="N514" s="2">
        <v>178237.050186807</v>
      </c>
      <c r="O514" s="2">
        <v>433123.67367366102</v>
      </c>
      <c r="P514" t="s">
        <v>28</v>
      </c>
      <c r="Q514" t="s">
        <v>29</v>
      </c>
      <c r="R514" t="s">
        <v>29</v>
      </c>
      <c r="S514" t="s">
        <v>30</v>
      </c>
      <c r="T514" t="s">
        <v>31</v>
      </c>
      <c r="V514">
        <v>2</v>
      </c>
    </row>
    <row r="515" spans="1:22" x14ac:dyDescent="0.25">
      <c r="A515">
        <v>27</v>
      </c>
      <c r="B515">
        <v>6</v>
      </c>
      <c r="C515">
        <v>2023</v>
      </c>
      <c r="D515" s="1">
        <v>45104</v>
      </c>
      <c r="E515" t="s">
        <v>24</v>
      </c>
      <c r="F515" t="s">
        <v>25</v>
      </c>
      <c r="G515">
        <v>4</v>
      </c>
      <c r="H515" t="s">
        <v>50</v>
      </c>
      <c r="I515" t="s">
        <v>124</v>
      </c>
      <c r="J515" t="s">
        <v>140</v>
      </c>
      <c r="K515">
        <v>150</v>
      </c>
      <c r="L515" s="2">
        <v>178097.35484938999</v>
      </c>
      <c r="M515" s="2">
        <v>433184.21821511898</v>
      </c>
      <c r="N515" s="2">
        <v>178237.050186807</v>
      </c>
      <c r="O515" s="2">
        <v>433123.67367366102</v>
      </c>
      <c r="P515" t="s">
        <v>28</v>
      </c>
      <c r="Q515" t="s">
        <v>41</v>
      </c>
      <c r="R515" t="s">
        <v>41</v>
      </c>
      <c r="S515" t="s">
        <v>30</v>
      </c>
      <c r="T515" t="s">
        <v>42</v>
      </c>
      <c r="V515">
        <v>2</v>
      </c>
    </row>
    <row r="516" spans="1:22" x14ac:dyDescent="0.25">
      <c r="A516">
        <v>27</v>
      </c>
      <c r="B516">
        <v>6</v>
      </c>
      <c r="C516">
        <v>2023</v>
      </c>
      <c r="D516" s="1">
        <v>45104</v>
      </c>
      <c r="E516" t="s">
        <v>24</v>
      </c>
      <c r="F516" t="s">
        <v>25</v>
      </c>
      <c r="G516">
        <v>4</v>
      </c>
      <c r="H516" t="s">
        <v>50</v>
      </c>
      <c r="I516" t="s">
        <v>124</v>
      </c>
      <c r="J516" t="s">
        <v>140</v>
      </c>
      <c r="K516">
        <v>150</v>
      </c>
      <c r="L516" s="2">
        <v>178097.35484938999</v>
      </c>
      <c r="M516" s="2">
        <v>433184.21821511898</v>
      </c>
      <c r="N516" s="2">
        <v>178237.050186807</v>
      </c>
      <c r="O516" s="2">
        <v>433123.67367366102</v>
      </c>
      <c r="P516" t="s">
        <v>28</v>
      </c>
      <c r="Q516" t="s">
        <v>46</v>
      </c>
      <c r="R516" t="s">
        <v>47</v>
      </c>
      <c r="S516" t="s">
        <v>48</v>
      </c>
      <c r="T516" t="s">
        <v>49</v>
      </c>
      <c r="V516">
        <v>2</v>
      </c>
    </row>
    <row r="517" spans="1:22" x14ac:dyDescent="0.25">
      <c r="A517">
        <v>27</v>
      </c>
      <c r="B517">
        <v>6</v>
      </c>
      <c r="C517">
        <v>2023</v>
      </c>
      <c r="D517" s="1">
        <v>45104</v>
      </c>
      <c r="E517" t="s">
        <v>24</v>
      </c>
      <c r="F517" t="s">
        <v>25</v>
      </c>
      <c r="G517">
        <v>4</v>
      </c>
      <c r="H517" t="s">
        <v>50</v>
      </c>
      <c r="I517" t="s">
        <v>124</v>
      </c>
      <c r="J517" t="s">
        <v>140</v>
      </c>
      <c r="K517">
        <v>150</v>
      </c>
      <c r="L517" s="2">
        <v>178097.35484938999</v>
      </c>
      <c r="M517" s="2">
        <v>433184.21821511898</v>
      </c>
      <c r="N517" s="2">
        <v>178237.050186807</v>
      </c>
      <c r="O517" s="2">
        <v>433123.67367366102</v>
      </c>
      <c r="P517" t="s">
        <v>28</v>
      </c>
      <c r="Q517" t="s">
        <v>36</v>
      </c>
      <c r="R517" t="s">
        <v>36</v>
      </c>
      <c r="S517" t="s">
        <v>36</v>
      </c>
      <c r="T517" t="s">
        <v>37</v>
      </c>
      <c r="V517">
        <v>2</v>
      </c>
    </row>
    <row r="518" spans="1:22" x14ac:dyDescent="0.25">
      <c r="A518">
        <v>27</v>
      </c>
      <c r="B518">
        <v>6</v>
      </c>
      <c r="C518">
        <v>2023</v>
      </c>
      <c r="D518" s="1">
        <v>45104</v>
      </c>
      <c r="E518" t="s">
        <v>24</v>
      </c>
      <c r="F518" t="s">
        <v>25</v>
      </c>
      <c r="G518">
        <v>4</v>
      </c>
      <c r="H518" t="s">
        <v>50</v>
      </c>
      <c r="I518" t="s">
        <v>124</v>
      </c>
      <c r="J518" t="s">
        <v>140</v>
      </c>
      <c r="K518">
        <v>150</v>
      </c>
      <c r="L518" s="2">
        <v>178097.35484938999</v>
      </c>
      <c r="M518" s="2">
        <v>433184.21821511898</v>
      </c>
      <c r="N518" s="2">
        <v>178237.050186807</v>
      </c>
      <c r="O518" s="2">
        <v>433123.67367366102</v>
      </c>
      <c r="P518" t="s">
        <v>28</v>
      </c>
      <c r="Q518" t="s">
        <v>38</v>
      </c>
      <c r="R518" t="s">
        <v>38</v>
      </c>
      <c r="S518" t="s">
        <v>39</v>
      </c>
      <c r="T518" t="s">
        <v>40</v>
      </c>
      <c r="V518">
        <v>2</v>
      </c>
    </row>
    <row r="519" spans="1:22" x14ac:dyDescent="0.25">
      <c r="A519">
        <v>27</v>
      </c>
      <c r="B519">
        <v>6</v>
      </c>
      <c r="C519">
        <v>2023</v>
      </c>
      <c r="D519" s="1">
        <v>45104</v>
      </c>
      <c r="E519" t="s">
        <v>24</v>
      </c>
      <c r="F519" t="s">
        <v>25</v>
      </c>
      <c r="G519">
        <v>5</v>
      </c>
      <c r="H519" t="s">
        <v>51</v>
      </c>
      <c r="I519" t="s">
        <v>124</v>
      </c>
      <c r="J519" t="s">
        <v>140</v>
      </c>
      <c r="K519">
        <v>150</v>
      </c>
      <c r="L519" s="2">
        <v>177922.31069329899</v>
      </c>
      <c r="M519" s="2">
        <v>433267.30102312297</v>
      </c>
      <c r="N519" s="2">
        <v>178062.22298559899</v>
      </c>
      <c r="O519" s="2">
        <v>433203.52615124098</v>
      </c>
      <c r="P519" t="s">
        <v>28</v>
      </c>
      <c r="Q519" t="s">
        <v>29</v>
      </c>
      <c r="R519" t="s">
        <v>29</v>
      </c>
      <c r="S519" t="s">
        <v>30</v>
      </c>
      <c r="T519" t="s">
        <v>31</v>
      </c>
      <c r="V519">
        <v>1</v>
      </c>
    </row>
    <row r="520" spans="1:22" x14ac:dyDescent="0.25">
      <c r="A520">
        <v>27</v>
      </c>
      <c r="B520">
        <v>6</v>
      </c>
      <c r="C520">
        <v>2023</v>
      </c>
      <c r="D520" s="1">
        <v>45104</v>
      </c>
      <c r="E520" t="s">
        <v>24</v>
      </c>
      <c r="F520" t="s">
        <v>25</v>
      </c>
      <c r="G520">
        <v>5</v>
      </c>
      <c r="H520" t="s">
        <v>51</v>
      </c>
      <c r="I520" t="s">
        <v>124</v>
      </c>
      <c r="J520" t="s">
        <v>140</v>
      </c>
      <c r="K520">
        <v>150</v>
      </c>
      <c r="L520" s="2">
        <v>177922.31069329899</v>
      </c>
      <c r="M520" s="2">
        <v>433267.30102312297</v>
      </c>
      <c r="N520" s="2">
        <v>178062.22298559899</v>
      </c>
      <c r="O520" s="2">
        <v>433203.52615124098</v>
      </c>
      <c r="P520" t="s">
        <v>28</v>
      </c>
      <c r="Q520" t="s">
        <v>41</v>
      </c>
      <c r="R520" t="s">
        <v>41</v>
      </c>
      <c r="S520" t="s">
        <v>30</v>
      </c>
      <c r="T520" t="s">
        <v>42</v>
      </c>
      <c r="V520">
        <v>2</v>
      </c>
    </row>
    <row r="521" spans="1:22" x14ac:dyDescent="0.25">
      <c r="A521">
        <v>27</v>
      </c>
      <c r="B521">
        <v>6</v>
      </c>
      <c r="C521">
        <v>2023</v>
      </c>
      <c r="D521" s="1">
        <v>45104</v>
      </c>
      <c r="E521" t="s">
        <v>24</v>
      </c>
      <c r="F521" t="s">
        <v>25</v>
      </c>
      <c r="G521">
        <v>5</v>
      </c>
      <c r="H521" t="s">
        <v>51</v>
      </c>
      <c r="I521" t="s">
        <v>124</v>
      </c>
      <c r="J521" t="s">
        <v>140</v>
      </c>
      <c r="K521">
        <v>150</v>
      </c>
      <c r="L521" s="2">
        <v>177922.31069329899</v>
      </c>
      <c r="M521" s="2">
        <v>433267.30102312297</v>
      </c>
      <c r="N521" s="2">
        <v>178062.22298559899</v>
      </c>
      <c r="O521" s="2">
        <v>433203.52615124098</v>
      </c>
      <c r="P521" t="s">
        <v>28</v>
      </c>
      <c r="Q521" t="s">
        <v>46</v>
      </c>
      <c r="R521" t="s">
        <v>47</v>
      </c>
      <c r="S521" t="s">
        <v>48</v>
      </c>
      <c r="T521" t="s">
        <v>49</v>
      </c>
      <c r="V521">
        <v>3</v>
      </c>
    </row>
    <row r="522" spans="1:22" x14ac:dyDescent="0.25">
      <c r="A522">
        <v>27</v>
      </c>
      <c r="B522">
        <v>6</v>
      </c>
      <c r="C522">
        <v>2023</v>
      </c>
      <c r="D522" s="1">
        <v>45104</v>
      </c>
      <c r="E522" t="s">
        <v>24</v>
      </c>
      <c r="F522" t="s">
        <v>25</v>
      </c>
      <c r="G522">
        <v>5</v>
      </c>
      <c r="H522" t="s">
        <v>51</v>
      </c>
      <c r="I522" t="s">
        <v>124</v>
      </c>
      <c r="J522" t="s">
        <v>140</v>
      </c>
      <c r="K522">
        <v>150</v>
      </c>
      <c r="L522" s="2">
        <v>177922.31069329899</v>
      </c>
      <c r="M522" s="2">
        <v>433267.30102312297</v>
      </c>
      <c r="N522" s="2">
        <v>178062.22298559899</v>
      </c>
      <c r="O522" s="2">
        <v>433203.52615124098</v>
      </c>
      <c r="P522" t="s">
        <v>28</v>
      </c>
      <c r="Q522" t="s">
        <v>36</v>
      </c>
      <c r="R522" t="s">
        <v>36</v>
      </c>
      <c r="S522" t="s">
        <v>36</v>
      </c>
      <c r="T522" t="s">
        <v>37</v>
      </c>
      <c r="V522">
        <v>1</v>
      </c>
    </row>
    <row r="523" spans="1:22" x14ac:dyDescent="0.25">
      <c r="A523">
        <v>27</v>
      </c>
      <c r="B523">
        <v>6</v>
      </c>
      <c r="C523">
        <v>2023</v>
      </c>
      <c r="D523" s="1">
        <v>45104</v>
      </c>
      <c r="E523" t="s">
        <v>24</v>
      </c>
      <c r="F523" t="s">
        <v>25</v>
      </c>
      <c r="G523">
        <v>5</v>
      </c>
      <c r="H523" t="s">
        <v>51</v>
      </c>
      <c r="I523" t="s">
        <v>124</v>
      </c>
      <c r="J523" t="s">
        <v>140</v>
      </c>
      <c r="K523">
        <v>150</v>
      </c>
      <c r="L523" s="2">
        <v>177922.31069329899</v>
      </c>
      <c r="M523" s="2">
        <v>433267.30102312297</v>
      </c>
      <c r="N523" s="2">
        <v>178062.22298559899</v>
      </c>
      <c r="O523" s="2">
        <v>433203.52615124098</v>
      </c>
      <c r="P523" t="s">
        <v>28</v>
      </c>
      <c r="Q523" t="s">
        <v>38</v>
      </c>
      <c r="R523" t="s">
        <v>38</v>
      </c>
      <c r="S523" t="s">
        <v>39</v>
      </c>
      <c r="T523" t="s">
        <v>40</v>
      </c>
      <c r="V523">
        <v>2</v>
      </c>
    </row>
    <row r="524" spans="1:22" x14ac:dyDescent="0.25">
      <c r="A524">
        <v>26</v>
      </c>
      <c r="B524">
        <v>6</v>
      </c>
      <c r="C524">
        <v>2023</v>
      </c>
      <c r="D524" s="1">
        <v>45103</v>
      </c>
      <c r="E524" t="s">
        <v>59</v>
      </c>
      <c r="F524" t="s">
        <v>60</v>
      </c>
      <c r="G524">
        <v>1</v>
      </c>
      <c r="H524" t="s">
        <v>26</v>
      </c>
      <c r="I524" t="s">
        <v>124</v>
      </c>
      <c r="J524" t="s">
        <v>140</v>
      </c>
      <c r="K524">
        <v>150</v>
      </c>
      <c r="L524" s="2">
        <v>177045.90822738799</v>
      </c>
      <c r="M524" s="2">
        <v>434033.150769834</v>
      </c>
      <c r="N524" s="2">
        <v>176899.94211678801</v>
      </c>
      <c r="O524" s="2">
        <v>434088.69434715301</v>
      </c>
      <c r="P524" t="s">
        <v>28</v>
      </c>
      <c r="Q524" t="s">
        <v>29</v>
      </c>
      <c r="R524" t="s">
        <v>29</v>
      </c>
      <c r="S524" t="s">
        <v>30</v>
      </c>
      <c r="T524" t="s">
        <v>31</v>
      </c>
      <c r="V524">
        <v>2</v>
      </c>
    </row>
    <row r="525" spans="1:22" x14ac:dyDescent="0.25">
      <c r="A525">
        <v>26</v>
      </c>
      <c r="B525">
        <v>6</v>
      </c>
      <c r="C525">
        <v>2023</v>
      </c>
      <c r="D525" s="1">
        <v>45103</v>
      </c>
      <c r="E525" t="s">
        <v>59</v>
      </c>
      <c r="F525" t="s">
        <v>60</v>
      </c>
      <c r="G525">
        <v>1</v>
      </c>
      <c r="H525" t="s">
        <v>26</v>
      </c>
      <c r="I525" t="s">
        <v>124</v>
      </c>
      <c r="J525" t="s">
        <v>140</v>
      </c>
      <c r="K525">
        <v>150</v>
      </c>
      <c r="L525" s="2">
        <v>177045.90822738799</v>
      </c>
      <c r="M525" s="2">
        <v>434033.150769834</v>
      </c>
      <c r="N525" s="2">
        <v>176899.94211678801</v>
      </c>
      <c r="O525" s="2">
        <v>434088.69434715301</v>
      </c>
      <c r="P525" t="s">
        <v>28</v>
      </c>
      <c r="Q525" t="s">
        <v>41</v>
      </c>
      <c r="R525" t="s">
        <v>41</v>
      </c>
      <c r="S525" t="s">
        <v>30</v>
      </c>
      <c r="T525" t="s">
        <v>42</v>
      </c>
      <c r="V525">
        <v>2</v>
      </c>
    </row>
    <row r="526" spans="1:22" x14ac:dyDescent="0.25">
      <c r="A526">
        <v>26</v>
      </c>
      <c r="B526">
        <v>6</v>
      </c>
      <c r="C526">
        <v>2023</v>
      </c>
      <c r="D526" s="1">
        <v>45103</v>
      </c>
      <c r="E526" t="s">
        <v>59</v>
      </c>
      <c r="F526" t="s">
        <v>60</v>
      </c>
      <c r="G526">
        <v>1</v>
      </c>
      <c r="H526" t="s">
        <v>26</v>
      </c>
      <c r="I526" t="s">
        <v>124</v>
      </c>
      <c r="J526" t="s">
        <v>140</v>
      </c>
      <c r="K526">
        <v>150</v>
      </c>
      <c r="L526" s="2">
        <v>177045.90822738799</v>
      </c>
      <c r="M526" s="2">
        <v>434033.150769834</v>
      </c>
      <c r="N526" s="2">
        <v>176899.94211678801</v>
      </c>
      <c r="O526" s="2">
        <v>434088.69434715301</v>
      </c>
      <c r="P526" t="s">
        <v>28</v>
      </c>
      <c r="Q526" t="s">
        <v>46</v>
      </c>
      <c r="R526" t="s">
        <v>47</v>
      </c>
      <c r="S526" t="s">
        <v>48</v>
      </c>
      <c r="T526" t="s">
        <v>49</v>
      </c>
      <c r="V526">
        <v>3</v>
      </c>
    </row>
    <row r="527" spans="1:22" x14ac:dyDescent="0.25">
      <c r="A527">
        <v>26</v>
      </c>
      <c r="B527">
        <v>6</v>
      </c>
      <c r="C527">
        <v>2023</v>
      </c>
      <c r="D527" s="1">
        <v>45103</v>
      </c>
      <c r="E527" t="s">
        <v>59</v>
      </c>
      <c r="F527" t="s">
        <v>60</v>
      </c>
      <c r="G527">
        <v>1</v>
      </c>
      <c r="H527" t="s">
        <v>26</v>
      </c>
      <c r="I527" t="s">
        <v>124</v>
      </c>
      <c r="J527" t="s">
        <v>140</v>
      </c>
      <c r="K527">
        <v>150</v>
      </c>
      <c r="L527" s="2">
        <v>177045.90822738799</v>
      </c>
      <c r="M527" s="2">
        <v>434033.150769834</v>
      </c>
      <c r="N527" s="2">
        <v>176899.94211678801</v>
      </c>
      <c r="O527" s="2">
        <v>434088.69434715301</v>
      </c>
      <c r="P527" t="s">
        <v>28</v>
      </c>
      <c r="Q527" t="s">
        <v>36</v>
      </c>
      <c r="R527" t="s">
        <v>36</v>
      </c>
      <c r="S527" t="s">
        <v>36</v>
      </c>
      <c r="T527" t="s">
        <v>37</v>
      </c>
      <c r="V527">
        <v>2</v>
      </c>
    </row>
    <row r="528" spans="1:22" x14ac:dyDescent="0.25">
      <c r="A528">
        <v>26</v>
      </c>
      <c r="B528">
        <v>6</v>
      </c>
      <c r="C528">
        <v>2023</v>
      </c>
      <c r="D528" s="1">
        <v>45103</v>
      </c>
      <c r="E528" t="s">
        <v>59</v>
      </c>
      <c r="F528" t="s">
        <v>60</v>
      </c>
      <c r="G528">
        <v>1</v>
      </c>
      <c r="H528" t="s">
        <v>26</v>
      </c>
      <c r="I528" t="s">
        <v>124</v>
      </c>
      <c r="J528" t="s">
        <v>140</v>
      </c>
      <c r="K528">
        <v>150</v>
      </c>
      <c r="L528" s="2">
        <v>177045.90822738799</v>
      </c>
      <c r="M528" s="2">
        <v>434033.150769834</v>
      </c>
      <c r="N528" s="2">
        <v>176899.94211678801</v>
      </c>
      <c r="O528" s="2">
        <v>434088.69434715301</v>
      </c>
      <c r="P528" t="s">
        <v>28</v>
      </c>
      <c r="Q528" t="s">
        <v>63</v>
      </c>
      <c r="R528" t="s">
        <v>63</v>
      </c>
      <c r="S528" t="s">
        <v>64</v>
      </c>
      <c r="T528" t="s">
        <v>65</v>
      </c>
      <c r="V528">
        <v>2</v>
      </c>
    </row>
    <row r="529" spans="1:22" x14ac:dyDescent="0.25">
      <c r="A529">
        <v>26</v>
      </c>
      <c r="B529">
        <v>6</v>
      </c>
      <c r="C529">
        <v>2023</v>
      </c>
      <c r="D529" s="1">
        <v>45103</v>
      </c>
      <c r="E529" t="s">
        <v>59</v>
      </c>
      <c r="F529" t="s">
        <v>60</v>
      </c>
      <c r="G529">
        <v>1</v>
      </c>
      <c r="H529" t="s">
        <v>26</v>
      </c>
      <c r="I529" t="s">
        <v>124</v>
      </c>
      <c r="J529" t="s">
        <v>140</v>
      </c>
      <c r="K529">
        <v>150</v>
      </c>
      <c r="L529" s="2">
        <v>177045.90822738799</v>
      </c>
      <c r="M529" s="2">
        <v>434033.150769834</v>
      </c>
      <c r="N529" s="2">
        <v>176899.94211678801</v>
      </c>
      <c r="O529" s="2">
        <v>434088.69434715301</v>
      </c>
      <c r="P529" t="s">
        <v>28</v>
      </c>
      <c r="Q529" t="s">
        <v>38</v>
      </c>
      <c r="R529" t="s">
        <v>38</v>
      </c>
      <c r="S529" t="s">
        <v>39</v>
      </c>
      <c r="T529" t="s">
        <v>40</v>
      </c>
      <c r="V529">
        <v>2</v>
      </c>
    </row>
    <row r="530" spans="1:22" x14ac:dyDescent="0.25">
      <c r="A530">
        <v>26</v>
      </c>
      <c r="B530">
        <v>6</v>
      </c>
      <c r="C530">
        <v>2023</v>
      </c>
      <c r="D530" s="1">
        <v>45103</v>
      </c>
      <c r="E530" t="s">
        <v>59</v>
      </c>
      <c r="F530" t="s">
        <v>60</v>
      </c>
      <c r="G530">
        <v>2</v>
      </c>
      <c r="H530" t="s">
        <v>50</v>
      </c>
      <c r="I530" t="s">
        <v>124</v>
      </c>
      <c r="J530" t="s">
        <v>140</v>
      </c>
      <c r="K530">
        <v>150</v>
      </c>
      <c r="L530" s="2">
        <v>176862.61714589599</v>
      </c>
      <c r="M530" s="2">
        <v>434108.334829951</v>
      </c>
      <c r="N530" s="2">
        <v>176709.608634579</v>
      </c>
      <c r="O530" s="2">
        <v>434153.951249098</v>
      </c>
      <c r="P530" t="s">
        <v>28</v>
      </c>
      <c r="Q530" t="s">
        <v>29</v>
      </c>
      <c r="R530" t="s">
        <v>29</v>
      </c>
      <c r="S530" t="s">
        <v>30</v>
      </c>
      <c r="T530" t="s">
        <v>31</v>
      </c>
      <c r="V530">
        <v>1</v>
      </c>
    </row>
    <row r="531" spans="1:22" x14ac:dyDescent="0.25">
      <c r="A531">
        <v>26</v>
      </c>
      <c r="B531">
        <v>6</v>
      </c>
      <c r="C531">
        <v>2023</v>
      </c>
      <c r="D531" s="1">
        <v>45103</v>
      </c>
      <c r="E531" t="s">
        <v>59</v>
      </c>
      <c r="F531" t="s">
        <v>60</v>
      </c>
      <c r="G531">
        <v>2</v>
      </c>
      <c r="H531" t="s">
        <v>50</v>
      </c>
      <c r="I531" t="s">
        <v>124</v>
      </c>
      <c r="J531" t="s">
        <v>140</v>
      </c>
      <c r="K531">
        <v>150</v>
      </c>
      <c r="L531" s="2">
        <v>176862.61714589599</v>
      </c>
      <c r="M531" s="2">
        <v>434108.334829951</v>
      </c>
      <c r="N531" s="2">
        <v>176709.608634579</v>
      </c>
      <c r="O531" s="2">
        <v>434153.951249098</v>
      </c>
      <c r="P531" t="s">
        <v>28</v>
      </c>
      <c r="Q531" t="s">
        <v>41</v>
      </c>
      <c r="R531" t="s">
        <v>41</v>
      </c>
      <c r="S531" t="s">
        <v>30</v>
      </c>
      <c r="T531" t="s">
        <v>42</v>
      </c>
      <c r="V531">
        <v>1</v>
      </c>
    </row>
    <row r="532" spans="1:22" x14ac:dyDescent="0.25">
      <c r="A532">
        <v>26</v>
      </c>
      <c r="B532">
        <v>6</v>
      </c>
      <c r="C532">
        <v>2023</v>
      </c>
      <c r="D532" s="1">
        <v>45103</v>
      </c>
      <c r="E532" t="s">
        <v>59</v>
      </c>
      <c r="F532" t="s">
        <v>60</v>
      </c>
      <c r="G532">
        <v>2</v>
      </c>
      <c r="H532" t="s">
        <v>50</v>
      </c>
      <c r="I532" t="s">
        <v>124</v>
      </c>
      <c r="J532" t="s">
        <v>140</v>
      </c>
      <c r="K532">
        <v>150</v>
      </c>
      <c r="L532" s="2">
        <v>176862.61714589599</v>
      </c>
      <c r="M532" s="2">
        <v>434108.334829951</v>
      </c>
      <c r="N532" s="2">
        <v>176709.608634579</v>
      </c>
      <c r="O532" s="2">
        <v>434153.951249098</v>
      </c>
      <c r="P532" t="s">
        <v>28</v>
      </c>
      <c r="Q532" t="s">
        <v>46</v>
      </c>
      <c r="R532" t="s">
        <v>47</v>
      </c>
      <c r="S532" t="s">
        <v>48</v>
      </c>
      <c r="T532" t="s">
        <v>49</v>
      </c>
      <c r="V532">
        <v>3</v>
      </c>
    </row>
    <row r="533" spans="1:22" x14ac:dyDescent="0.25">
      <c r="A533">
        <v>26</v>
      </c>
      <c r="B533">
        <v>6</v>
      </c>
      <c r="C533">
        <v>2023</v>
      </c>
      <c r="D533" s="1">
        <v>45103</v>
      </c>
      <c r="E533" t="s">
        <v>59</v>
      </c>
      <c r="F533" t="s">
        <v>60</v>
      </c>
      <c r="G533">
        <v>2</v>
      </c>
      <c r="H533" t="s">
        <v>50</v>
      </c>
      <c r="I533" t="s">
        <v>124</v>
      </c>
      <c r="J533" t="s">
        <v>140</v>
      </c>
      <c r="K533">
        <v>150</v>
      </c>
      <c r="L533" s="2">
        <v>176862.61714589599</v>
      </c>
      <c r="M533" s="2">
        <v>434108.334829951</v>
      </c>
      <c r="N533" s="2">
        <v>176709.608634579</v>
      </c>
      <c r="O533" s="2">
        <v>434153.951249098</v>
      </c>
      <c r="P533" t="s">
        <v>28</v>
      </c>
      <c r="Q533" t="s">
        <v>63</v>
      </c>
      <c r="R533" t="s">
        <v>63</v>
      </c>
      <c r="S533" t="s">
        <v>64</v>
      </c>
      <c r="T533" t="s">
        <v>65</v>
      </c>
      <c r="V533">
        <v>1</v>
      </c>
    </row>
    <row r="534" spans="1:22" x14ac:dyDescent="0.25">
      <c r="A534">
        <v>26</v>
      </c>
      <c r="B534">
        <v>6</v>
      </c>
      <c r="C534">
        <v>2023</v>
      </c>
      <c r="D534" s="1">
        <v>45103</v>
      </c>
      <c r="E534" t="s">
        <v>59</v>
      </c>
      <c r="F534" t="s">
        <v>60</v>
      </c>
      <c r="G534">
        <v>2</v>
      </c>
      <c r="H534" t="s">
        <v>50</v>
      </c>
      <c r="I534" t="s">
        <v>124</v>
      </c>
      <c r="J534" t="s">
        <v>140</v>
      </c>
      <c r="K534">
        <v>150</v>
      </c>
      <c r="L534" s="2">
        <v>176862.61714589599</v>
      </c>
      <c r="M534" s="2">
        <v>434108.334829951</v>
      </c>
      <c r="N534" s="2">
        <v>176709.608634579</v>
      </c>
      <c r="O534" s="2">
        <v>434153.951249098</v>
      </c>
      <c r="P534" t="s">
        <v>28</v>
      </c>
      <c r="Q534" t="s">
        <v>38</v>
      </c>
      <c r="R534" t="s">
        <v>38</v>
      </c>
      <c r="S534" t="s">
        <v>39</v>
      </c>
      <c r="T534" t="s">
        <v>40</v>
      </c>
      <c r="V534">
        <v>2</v>
      </c>
    </row>
    <row r="535" spans="1:22" x14ac:dyDescent="0.25">
      <c r="A535">
        <v>26</v>
      </c>
      <c r="B535">
        <v>6</v>
      </c>
      <c r="C535">
        <v>2023</v>
      </c>
      <c r="D535" s="1">
        <v>45103</v>
      </c>
      <c r="E535" t="s">
        <v>59</v>
      </c>
      <c r="F535" t="s">
        <v>60</v>
      </c>
      <c r="G535">
        <v>3</v>
      </c>
      <c r="H535" t="s">
        <v>50</v>
      </c>
      <c r="I535" t="s">
        <v>124</v>
      </c>
      <c r="J535" t="s">
        <v>140</v>
      </c>
      <c r="K535">
        <v>150</v>
      </c>
      <c r="L535" s="2">
        <v>176668.612366541</v>
      </c>
      <c r="M535" s="2">
        <v>434163.34155797103</v>
      </c>
      <c r="N535" s="2">
        <v>176519.37495443699</v>
      </c>
      <c r="O535" s="2">
        <v>434197.186843078</v>
      </c>
      <c r="P535" t="s">
        <v>28</v>
      </c>
      <c r="Q535" t="s">
        <v>29</v>
      </c>
      <c r="R535" t="s">
        <v>29</v>
      </c>
      <c r="S535" t="s">
        <v>30</v>
      </c>
      <c r="T535" t="s">
        <v>31</v>
      </c>
      <c r="V535">
        <v>2</v>
      </c>
    </row>
    <row r="536" spans="1:22" x14ac:dyDescent="0.25">
      <c r="A536">
        <v>26</v>
      </c>
      <c r="B536">
        <v>6</v>
      </c>
      <c r="C536">
        <v>2023</v>
      </c>
      <c r="D536" s="1">
        <v>45103</v>
      </c>
      <c r="E536" t="s">
        <v>59</v>
      </c>
      <c r="F536" t="s">
        <v>60</v>
      </c>
      <c r="G536">
        <v>3</v>
      </c>
      <c r="H536" t="s">
        <v>50</v>
      </c>
      <c r="I536" t="s">
        <v>124</v>
      </c>
      <c r="J536" t="s">
        <v>140</v>
      </c>
      <c r="K536">
        <v>150</v>
      </c>
      <c r="L536" s="2">
        <v>176668.612366541</v>
      </c>
      <c r="M536" s="2">
        <v>434163.34155797103</v>
      </c>
      <c r="N536" s="2">
        <v>176519.37495443699</v>
      </c>
      <c r="O536" s="2">
        <v>434197.186843078</v>
      </c>
      <c r="P536" t="s">
        <v>28</v>
      </c>
      <c r="Q536" t="s">
        <v>41</v>
      </c>
      <c r="R536" t="s">
        <v>41</v>
      </c>
      <c r="S536" t="s">
        <v>30</v>
      </c>
      <c r="T536" t="s">
        <v>42</v>
      </c>
      <c r="V536">
        <v>2</v>
      </c>
    </row>
    <row r="537" spans="1:22" x14ac:dyDescent="0.25">
      <c r="A537">
        <v>26</v>
      </c>
      <c r="B537">
        <v>6</v>
      </c>
      <c r="C537">
        <v>2023</v>
      </c>
      <c r="D537" s="1">
        <v>45103</v>
      </c>
      <c r="E537" t="s">
        <v>59</v>
      </c>
      <c r="F537" t="s">
        <v>60</v>
      </c>
      <c r="G537">
        <v>3</v>
      </c>
      <c r="H537" t="s">
        <v>50</v>
      </c>
      <c r="I537" t="s">
        <v>124</v>
      </c>
      <c r="J537" t="s">
        <v>140</v>
      </c>
      <c r="K537">
        <v>150</v>
      </c>
      <c r="L537" s="2">
        <v>176668.612366541</v>
      </c>
      <c r="M537" s="2">
        <v>434163.34155797103</v>
      </c>
      <c r="N537" s="2">
        <v>176519.37495443699</v>
      </c>
      <c r="O537" s="2">
        <v>434197.186843078</v>
      </c>
      <c r="P537" t="s">
        <v>28</v>
      </c>
      <c r="Q537" t="s">
        <v>46</v>
      </c>
      <c r="R537" t="s">
        <v>47</v>
      </c>
      <c r="S537" t="s">
        <v>48</v>
      </c>
      <c r="T537" t="s">
        <v>49</v>
      </c>
      <c r="V537">
        <v>3</v>
      </c>
    </row>
    <row r="538" spans="1:22" x14ac:dyDescent="0.25">
      <c r="A538">
        <v>26</v>
      </c>
      <c r="B538">
        <v>6</v>
      </c>
      <c r="C538">
        <v>2023</v>
      </c>
      <c r="D538" s="1">
        <v>45103</v>
      </c>
      <c r="E538" t="s">
        <v>59</v>
      </c>
      <c r="F538" t="s">
        <v>60</v>
      </c>
      <c r="G538">
        <v>3</v>
      </c>
      <c r="H538" t="s">
        <v>50</v>
      </c>
      <c r="I538" t="s">
        <v>124</v>
      </c>
      <c r="J538" t="s">
        <v>140</v>
      </c>
      <c r="K538">
        <v>150</v>
      </c>
      <c r="L538" s="2">
        <v>176668.612366541</v>
      </c>
      <c r="M538" s="2">
        <v>434163.34155797103</v>
      </c>
      <c r="N538" s="2">
        <v>176519.37495443699</v>
      </c>
      <c r="O538" s="2">
        <v>434197.186843078</v>
      </c>
      <c r="P538" t="s">
        <v>28</v>
      </c>
      <c r="Q538" t="s">
        <v>36</v>
      </c>
      <c r="R538" t="s">
        <v>36</v>
      </c>
      <c r="S538" t="s">
        <v>36</v>
      </c>
      <c r="T538" t="s">
        <v>37</v>
      </c>
      <c r="V538">
        <v>2</v>
      </c>
    </row>
    <row r="539" spans="1:22" x14ac:dyDescent="0.25">
      <c r="A539">
        <v>26</v>
      </c>
      <c r="B539">
        <v>6</v>
      </c>
      <c r="C539">
        <v>2023</v>
      </c>
      <c r="D539" s="1">
        <v>45103</v>
      </c>
      <c r="E539" t="s">
        <v>59</v>
      </c>
      <c r="F539" t="s">
        <v>60</v>
      </c>
      <c r="G539">
        <v>3</v>
      </c>
      <c r="H539" t="s">
        <v>50</v>
      </c>
      <c r="I539" t="s">
        <v>124</v>
      </c>
      <c r="J539" t="s">
        <v>140</v>
      </c>
      <c r="K539">
        <v>150</v>
      </c>
      <c r="L539" s="2">
        <v>176668.612366541</v>
      </c>
      <c r="M539" s="2">
        <v>434163.34155797103</v>
      </c>
      <c r="N539" s="2">
        <v>176519.37495443699</v>
      </c>
      <c r="O539" s="2">
        <v>434197.186843078</v>
      </c>
      <c r="P539" t="s">
        <v>28</v>
      </c>
      <c r="Q539" t="s">
        <v>63</v>
      </c>
      <c r="R539" t="s">
        <v>63</v>
      </c>
      <c r="S539" t="s">
        <v>64</v>
      </c>
      <c r="T539" t="s">
        <v>65</v>
      </c>
      <c r="V539">
        <v>2</v>
      </c>
    </row>
    <row r="540" spans="1:22" x14ac:dyDescent="0.25">
      <c r="A540">
        <v>26</v>
      </c>
      <c r="B540">
        <v>6</v>
      </c>
      <c r="C540">
        <v>2023</v>
      </c>
      <c r="D540" s="1">
        <v>45103</v>
      </c>
      <c r="E540" t="s">
        <v>59</v>
      </c>
      <c r="F540" t="s">
        <v>60</v>
      </c>
      <c r="G540">
        <v>3</v>
      </c>
      <c r="H540" t="s">
        <v>50</v>
      </c>
      <c r="I540" t="s">
        <v>124</v>
      </c>
      <c r="J540" t="s">
        <v>140</v>
      </c>
      <c r="K540">
        <v>150</v>
      </c>
      <c r="L540" s="2">
        <v>176668.612366541</v>
      </c>
      <c r="M540" s="2">
        <v>434163.34155797103</v>
      </c>
      <c r="N540" s="2">
        <v>176519.37495443699</v>
      </c>
      <c r="O540" s="2">
        <v>434197.186843078</v>
      </c>
      <c r="P540" t="s">
        <v>28</v>
      </c>
      <c r="Q540" t="s">
        <v>73</v>
      </c>
      <c r="R540" t="s">
        <v>73</v>
      </c>
      <c r="S540" t="s">
        <v>74</v>
      </c>
      <c r="T540" t="s">
        <v>75</v>
      </c>
      <c r="U540">
        <v>3</v>
      </c>
      <c r="V540">
        <v>1</v>
      </c>
    </row>
    <row r="541" spans="1:22" x14ac:dyDescent="0.25">
      <c r="A541">
        <v>26</v>
      </c>
      <c r="B541">
        <v>6</v>
      </c>
      <c r="C541">
        <v>2023</v>
      </c>
      <c r="D541" s="1">
        <v>45103</v>
      </c>
      <c r="E541" t="s">
        <v>59</v>
      </c>
      <c r="F541" t="s">
        <v>60</v>
      </c>
      <c r="G541">
        <v>3</v>
      </c>
      <c r="H541" t="s">
        <v>50</v>
      </c>
      <c r="I541" t="s">
        <v>124</v>
      </c>
      <c r="J541" t="s">
        <v>140</v>
      </c>
      <c r="K541">
        <v>150</v>
      </c>
      <c r="L541" s="2">
        <v>176668.612366541</v>
      </c>
      <c r="M541" s="2">
        <v>434163.34155797103</v>
      </c>
      <c r="N541" s="2">
        <v>176519.37495443699</v>
      </c>
      <c r="O541" s="2">
        <v>434197.186843078</v>
      </c>
      <c r="P541" t="s">
        <v>28</v>
      </c>
      <c r="Q541" t="s">
        <v>38</v>
      </c>
      <c r="R541" t="s">
        <v>38</v>
      </c>
      <c r="S541" t="s">
        <v>39</v>
      </c>
      <c r="T541" t="s">
        <v>40</v>
      </c>
      <c r="V541">
        <v>2</v>
      </c>
    </row>
    <row r="542" spans="1:22" x14ac:dyDescent="0.25">
      <c r="A542">
        <v>26</v>
      </c>
      <c r="B542">
        <v>6</v>
      </c>
      <c r="C542">
        <v>2023</v>
      </c>
      <c r="D542" s="1">
        <v>45103</v>
      </c>
      <c r="E542" t="s">
        <v>59</v>
      </c>
      <c r="F542" t="s">
        <v>60</v>
      </c>
      <c r="G542">
        <v>4</v>
      </c>
      <c r="H542" t="s">
        <v>50</v>
      </c>
      <c r="I542" t="s">
        <v>124</v>
      </c>
      <c r="J542" t="s">
        <v>140</v>
      </c>
      <c r="K542">
        <v>150</v>
      </c>
      <c r="L542" s="2">
        <v>176476.98749643599</v>
      </c>
      <c r="M542" s="2">
        <v>434210.13296665601</v>
      </c>
      <c r="N542" s="2">
        <v>176327.41529736601</v>
      </c>
      <c r="O542" s="2">
        <v>434242.42492407298</v>
      </c>
      <c r="P542" t="s">
        <v>28</v>
      </c>
      <c r="Q542" t="s">
        <v>29</v>
      </c>
      <c r="R542" t="s">
        <v>29</v>
      </c>
      <c r="S542" t="s">
        <v>30</v>
      </c>
      <c r="T542" t="s">
        <v>31</v>
      </c>
      <c r="V542">
        <v>1</v>
      </c>
    </row>
    <row r="543" spans="1:22" x14ac:dyDescent="0.25">
      <c r="A543">
        <v>26</v>
      </c>
      <c r="B543">
        <v>6</v>
      </c>
      <c r="C543">
        <v>2023</v>
      </c>
      <c r="D543" s="1">
        <v>45103</v>
      </c>
      <c r="E543" t="s">
        <v>59</v>
      </c>
      <c r="F543" t="s">
        <v>60</v>
      </c>
      <c r="G543">
        <v>4</v>
      </c>
      <c r="H543" t="s">
        <v>50</v>
      </c>
      <c r="I543" t="s">
        <v>124</v>
      </c>
      <c r="J543" t="s">
        <v>140</v>
      </c>
      <c r="K543">
        <v>150</v>
      </c>
      <c r="L543" s="2">
        <v>176476.98749643599</v>
      </c>
      <c r="M543" s="2">
        <v>434210.13296665601</v>
      </c>
      <c r="N543" s="2">
        <v>176327.41529736601</v>
      </c>
      <c r="O543" s="2">
        <v>434242.42492407298</v>
      </c>
      <c r="P543" t="s">
        <v>28</v>
      </c>
      <c r="Q543" t="s">
        <v>41</v>
      </c>
      <c r="R543" t="s">
        <v>41</v>
      </c>
      <c r="S543" t="s">
        <v>30</v>
      </c>
      <c r="T543" t="s">
        <v>42</v>
      </c>
      <c r="V543">
        <v>1</v>
      </c>
    </row>
    <row r="544" spans="1:22" x14ac:dyDescent="0.25">
      <c r="A544">
        <v>26</v>
      </c>
      <c r="B544">
        <v>6</v>
      </c>
      <c r="C544">
        <v>2023</v>
      </c>
      <c r="D544" s="1">
        <v>45103</v>
      </c>
      <c r="E544" t="s">
        <v>59</v>
      </c>
      <c r="F544" t="s">
        <v>60</v>
      </c>
      <c r="G544">
        <v>4</v>
      </c>
      <c r="H544" t="s">
        <v>50</v>
      </c>
      <c r="I544" t="s">
        <v>124</v>
      </c>
      <c r="J544" t="s">
        <v>140</v>
      </c>
      <c r="K544">
        <v>150</v>
      </c>
      <c r="L544" s="2">
        <v>176476.98749643599</v>
      </c>
      <c r="M544" s="2">
        <v>434210.13296665601</v>
      </c>
      <c r="N544" s="2">
        <v>176327.41529736601</v>
      </c>
      <c r="O544" s="2">
        <v>434242.42492407298</v>
      </c>
      <c r="P544" t="s">
        <v>28</v>
      </c>
      <c r="Q544" t="s">
        <v>46</v>
      </c>
      <c r="R544" t="s">
        <v>47</v>
      </c>
      <c r="S544" t="s">
        <v>48</v>
      </c>
      <c r="T544" t="s">
        <v>49</v>
      </c>
      <c r="V544">
        <v>2</v>
      </c>
    </row>
    <row r="545" spans="1:24" x14ac:dyDescent="0.25">
      <c r="A545">
        <v>26</v>
      </c>
      <c r="B545">
        <v>6</v>
      </c>
      <c r="C545">
        <v>2023</v>
      </c>
      <c r="D545" s="1">
        <v>45103</v>
      </c>
      <c r="E545" t="s">
        <v>59</v>
      </c>
      <c r="F545" t="s">
        <v>60</v>
      </c>
      <c r="G545">
        <v>4</v>
      </c>
      <c r="H545" t="s">
        <v>50</v>
      </c>
      <c r="I545" t="s">
        <v>124</v>
      </c>
      <c r="J545" t="s">
        <v>140</v>
      </c>
      <c r="K545">
        <v>150</v>
      </c>
      <c r="L545" s="2">
        <v>176476.98749643599</v>
      </c>
      <c r="M545" s="2">
        <v>434210.13296665601</v>
      </c>
      <c r="N545" s="2">
        <v>176327.41529736601</v>
      </c>
      <c r="O545" s="2">
        <v>434242.42492407298</v>
      </c>
      <c r="P545" t="s">
        <v>28</v>
      </c>
      <c r="Q545" t="s">
        <v>36</v>
      </c>
      <c r="R545" t="s">
        <v>36</v>
      </c>
      <c r="S545" t="s">
        <v>36</v>
      </c>
      <c r="T545" t="s">
        <v>37</v>
      </c>
      <c r="V545">
        <v>1</v>
      </c>
    </row>
    <row r="546" spans="1:24" x14ac:dyDescent="0.25">
      <c r="A546">
        <v>26</v>
      </c>
      <c r="B546">
        <v>6</v>
      </c>
      <c r="C546">
        <v>2023</v>
      </c>
      <c r="D546" s="1">
        <v>45103</v>
      </c>
      <c r="E546" t="s">
        <v>59</v>
      </c>
      <c r="F546" t="s">
        <v>60</v>
      </c>
      <c r="G546">
        <v>4</v>
      </c>
      <c r="H546" t="s">
        <v>50</v>
      </c>
      <c r="I546" t="s">
        <v>124</v>
      </c>
      <c r="J546" t="s">
        <v>140</v>
      </c>
      <c r="K546">
        <v>150</v>
      </c>
      <c r="L546" s="2">
        <v>176476.98749643599</v>
      </c>
      <c r="M546" s="2">
        <v>434210.13296665601</v>
      </c>
      <c r="N546" s="2">
        <v>176327.41529736601</v>
      </c>
      <c r="O546" s="2">
        <v>434242.42492407298</v>
      </c>
      <c r="P546" t="s">
        <v>28</v>
      </c>
      <c r="Q546" t="s">
        <v>63</v>
      </c>
      <c r="R546" t="s">
        <v>63</v>
      </c>
      <c r="S546" t="s">
        <v>64</v>
      </c>
      <c r="T546" t="s">
        <v>65</v>
      </c>
      <c r="V546">
        <v>1</v>
      </c>
    </row>
    <row r="547" spans="1:24" x14ac:dyDescent="0.25">
      <c r="A547">
        <v>26</v>
      </c>
      <c r="B547">
        <v>6</v>
      </c>
      <c r="C547">
        <v>2023</v>
      </c>
      <c r="D547" s="1">
        <v>45103</v>
      </c>
      <c r="E547" t="s">
        <v>59</v>
      </c>
      <c r="F547" t="s">
        <v>60</v>
      </c>
      <c r="G547">
        <v>4</v>
      </c>
      <c r="H547" t="s">
        <v>50</v>
      </c>
      <c r="I547" t="s">
        <v>124</v>
      </c>
      <c r="J547" t="s">
        <v>140</v>
      </c>
      <c r="K547">
        <v>150</v>
      </c>
      <c r="L547" s="2">
        <v>176476.98749643599</v>
      </c>
      <c r="M547" s="2">
        <v>434210.13296665601</v>
      </c>
      <c r="N547" s="2">
        <v>176327.41529736601</v>
      </c>
      <c r="O547" s="2">
        <v>434242.42492407298</v>
      </c>
      <c r="P547" t="s">
        <v>28</v>
      </c>
      <c r="Q547" t="s">
        <v>73</v>
      </c>
      <c r="R547" t="s">
        <v>73</v>
      </c>
      <c r="S547" t="s">
        <v>74</v>
      </c>
      <c r="T547" t="s">
        <v>75</v>
      </c>
      <c r="U547">
        <v>2</v>
      </c>
      <c r="V547">
        <v>1</v>
      </c>
      <c r="W547" t="s">
        <v>127</v>
      </c>
    </row>
    <row r="548" spans="1:24" x14ac:dyDescent="0.25">
      <c r="A548">
        <v>26</v>
      </c>
      <c r="B548">
        <v>6</v>
      </c>
      <c r="C548">
        <v>2023</v>
      </c>
      <c r="D548" s="1">
        <v>45103</v>
      </c>
      <c r="E548" t="s">
        <v>59</v>
      </c>
      <c r="F548" t="s">
        <v>60</v>
      </c>
      <c r="G548">
        <v>4</v>
      </c>
      <c r="H548" t="s">
        <v>50</v>
      </c>
      <c r="I548" t="s">
        <v>124</v>
      </c>
      <c r="J548" t="s">
        <v>140</v>
      </c>
      <c r="K548">
        <v>150</v>
      </c>
      <c r="L548" s="2">
        <v>176476.98749643599</v>
      </c>
      <c r="M548" s="2">
        <v>434210.13296665601</v>
      </c>
      <c r="N548" s="2">
        <v>176327.41529736601</v>
      </c>
      <c r="O548" s="2">
        <v>434242.42492407298</v>
      </c>
      <c r="P548" t="s">
        <v>28</v>
      </c>
      <c r="Q548" t="s">
        <v>38</v>
      </c>
      <c r="R548" t="s">
        <v>38</v>
      </c>
      <c r="S548" t="s">
        <v>39</v>
      </c>
      <c r="T548" t="s">
        <v>40</v>
      </c>
      <c r="V548">
        <v>1</v>
      </c>
    </row>
    <row r="549" spans="1:24" x14ac:dyDescent="0.25">
      <c r="A549">
        <v>26</v>
      </c>
      <c r="B549">
        <v>6</v>
      </c>
      <c r="C549">
        <v>2023</v>
      </c>
      <c r="D549" s="1">
        <v>45103</v>
      </c>
      <c r="E549" t="s">
        <v>59</v>
      </c>
      <c r="F549" t="s">
        <v>60</v>
      </c>
      <c r="G549">
        <v>5</v>
      </c>
      <c r="H549" t="s">
        <v>51</v>
      </c>
      <c r="I549" t="s">
        <v>124</v>
      </c>
      <c r="J549" t="s">
        <v>140</v>
      </c>
      <c r="K549">
        <v>150</v>
      </c>
      <c r="L549" s="2">
        <v>176284.035581573</v>
      </c>
      <c r="M549" s="2">
        <v>434246.13408779103</v>
      </c>
      <c r="N549" s="2">
        <v>176136.038475009</v>
      </c>
      <c r="O549" s="2">
        <v>434280.88612122799</v>
      </c>
      <c r="P549" t="s">
        <v>28</v>
      </c>
      <c r="Q549" t="s">
        <v>29</v>
      </c>
      <c r="R549" t="s">
        <v>29</v>
      </c>
      <c r="S549" t="s">
        <v>30</v>
      </c>
      <c r="T549" t="s">
        <v>31</v>
      </c>
      <c r="V549">
        <v>1</v>
      </c>
    </row>
    <row r="550" spans="1:24" x14ac:dyDescent="0.25">
      <c r="A550">
        <v>26</v>
      </c>
      <c r="B550">
        <v>6</v>
      </c>
      <c r="C550">
        <v>2023</v>
      </c>
      <c r="D550" s="1">
        <v>45103</v>
      </c>
      <c r="E550" t="s">
        <v>59</v>
      </c>
      <c r="F550" t="s">
        <v>60</v>
      </c>
      <c r="G550">
        <v>5</v>
      </c>
      <c r="H550" t="s">
        <v>51</v>
      </c>
      <c r="I550" t="s">
        <v>124</v>
      </c>
      <c r="J550" t="s">
        <v>140</v>
      </c>
      <c r="K550">
        <v>150</v>
      </c>
      <c r="L550" s="2">
        <v>176284.035581573</v>
      </c>
      <c r="M550" s="2">
        <v>434246.13408779103</v>
      </c>
      <c r="N550" s="2">
        <v>176136.038475009</v>
      </c>
      <c r="O550" s="2">
        <v>434280.88612122799</v>
      </c>
      <c r="P550" t="s">
        <v>28</v>
      </c>
      <c r="Q550" t="s">
        <v>41</v>
      </c>
      <c r="R550" t="s">
        <v>41</v>
      </c>
      <c r="S550" t="s">
        <v>30</v>
      </c>
      <c r="T550" t="s">
        <v>42</v>
      </c>
      <c r="V550">
        <v>1</v>
      </c>
    </row>
    <row r="551" spans="1:24" x14ac:dyDescent="0.25">
      <c r="A551">
        <v>26</v>
      </c>
      <c r="B551">
        <v>6</v>
      </c>
      <c r="C551">
        <v>2023</v>
      </c>
      <c r="D551" s="1">
        <v>45103</v>
      </c>
      <c r="E551" t="s">
        <v>59</v>
      </c>
      <c r="F551" t="s">
        <v>60</v>
      </c>
      <c r="G551">
        <v>5</v>
      </c>
      <c r="H551" t="s">
        <v>51</v>
      </c>
      <c r="I551" t="s">
        <v>124</v>
      </c>
      <c r="J551" t="s">
        <v>140</v>
      </c>
      <c r="K551">
        <v>150</v>
      </c>
      <c r="L551" s="2">
        <v>176284.035581573</v>
      </c>
      <c r="M551" s="2">
        <v>434246.13408779103</v>
      </c>
      <c r="N551" s="2">
        <v>176136.038475009</v>
      </c>
      <c r="O551" s="2">
        <v>434280.88612122799</v>
      </c>
      <c r="P551" t="s">
        <v>28</v>
      </c>
      <c r="Q551" t="s">
        <v>46</v>
      </c>
      <c r="R551" t="s">
        <v>47</v>
      </c>
      <c r="S551" t="s">
        <v>48</v>
      </c>
      <c r="T551" t="s">
        <v>49</v>
      </c>
      <c r="V551">
        <v>2</v>
      </c>
    </row>
    <row r="552" spans="1:24" x14ac:dyDescent="0.25">
      <c r="A552">
        <v>26</v>
      </c>
      <c r="B552">
        <v>6</v>
      </c>
      <c r="C552">
        <v>2023</v>
      </c>
      <c r="D552" s="1">
        <v>45103</v>
      </c>
      <c r="E552" t="s">
        <v>59</v>
      </c>
      <c r="F552" t="s">
        <v>60</v>
      </c>
      <c r="G552">
        <v>5</v>
      </c>
      <c r="H552" t="s">
        <v>51</v>
      </c>
      <c r="I552" t="s">
        <v>124</v>
      </c>
      <c r="J552" t="s">
        <v>140</v>
      </c>
      <c r="K552">
        <v>150</v>
      </c>
      <c r="L552" s="2">
        <v>176284.035581573</v>
      </c>
      <c r="M552" s="2">
        <v>434246.13408779103</v>
      </c>
      <c r="N552" s="2">
        <v>176136.038475009</v>
      </c>
      <c r="O552" s="2">
        <v>434280.88612122799</v>
      </c>
      <c r="P552" t="s">
        <v>28</v>
      </c>
      <c r="Q552" t="s">
        <v>73</v>
      </c>
      <c r="R552" t="s">
        <v>73</v>
      </c>
      <c r="S552" t="s">
        <v>74</v>
      </c>
      <c r="T552" t="s">
        <v>75</v>
      </c>
      <c r="U552">
        <v>4</v>
      </c>
      <c r="V552">
        <v>1</v>
      </c>
      <c r="W552" t="s">
        <v>127</v>
      </c>
    </row>
    <row r="553" spans="1:24" x14ac:dyDescent="0.25">
      <c r="A553">
        <v>26</v>
      </c>
      <c r="B553">
        <v>6</v>
      </c>
      <c r="C553">
        <v>2023</v>
      </c>
      <c r="D553" s="1">
        <v>45103</v>
      </c>
      <c r="E553" t="s">
        <v>59</v>
      </c>
      <c r="F553" t="s">
        <v>60</v>
      </c>
      <c r="G553">
        <v>5</v>
      </c>
      <c r="H553" t="s">
        <v>51</v>
      </c>
      <c r="I553" t="s">
        <v>124</v>
      </c>
      <c r="J553" t="s">
        <v>140</v>
      </c>
      <c r="K553">
        <v>150</v>
      </c>
      <c r="L553" s="2">
        <v>176284.035581573</v>
      </c>
      <c r="M553" s="2">
        <v>434246.13408779103</v>
      </c>
      <c r="N553" s="2">
        <v>176136.038475009</v>
      </c>
      <c r="O553" s="2">
        <v>434280.88612122799</v>
      </c>
      <c r="P553" t="s">
        <v>28</v>
      </c>
      <c r="Q553" t="s">
        <v>38</v>
      </c>
      <c r="R553" t="s">
        <v>38</v>
      </c>
      <c r="S553" t="s">
        <v>39</v>
      </c>
      <c r="T553" t="s">
        <v>40</v>
      </c>
      <c r="V553">
        <v>1</v>
      </c>
    </row>
    <row r="554" spans="1:24" x14ac:dyDescent="0.25">
      <c r="A554">
        <v>27</v>
      </c>
      <c r="B554">
        <v>6</v>
      </c>
      <c r="C554">
        <v>2023</v>
      </c>
      <c r="D554" s="1">
        <v>45104</v>
      </c>
      <c r="E554" t="s">
        <v>67</v>
      </c>
      <c r="F554" t="s">
        <v>68</v>
      </c>
      <c r="G554">
        <v>1</v>
      </c>
      <c r="H554" t="s">
        <v>26</v>
      </c>
      <c r="I554" t="s">
        <v>124</v>
      </c>
      <c r="J554" t="s">
        <v>140</v>
      </c>
      <c r="K554">
        <v>150</v>
      </c>
      <c r="L554" s="2">
        <v>192652.62032121999</v>
      </c>
      <c r="M554" s="2">
        <v>431835.23506464099</v>
      </c>
      <c r="N554" s="2">
        <v>192830.98056928199</v>
      </c>
      <c r="O554" s="2">
        <v>431736.00130982097</v>
      </c>
      <c r="P554" t="s">
        <v>28</v>
      </c>
      <c r="Q554" t="s">
        <v>29</v>
      </c>
      <c r="R554" t="s">
        <v>29</v>
      </c>
      <c r="S554" t="s">
        <v>30</v>
      </c>
      <c r="T554" t="s">
        <v>31</v>
      </c>
      <c r="V554">
        <v>1</v>
      </c>
      <c r="X554" t="s">
        <v>128</v>
      </c>
    </row>
    <row r="555" spans="1:24" x14ac:dyDescent="0.25">
      <c r="A555">
        <v>27</v>
      </c>
      <c r="B555">
        <v>6</v>
      </c>
      <c r="C555">
        <v>2023</v>
      </c>
      <c r="D555" s="1">
        <v>45104</v>
      </c>
      <c r="E555" t="s">
        <v>67</v>
      </c>
      <c r="F555" t="s">
        <v>68</v>
      </c>
      <c r="G555">
        <v>1</v>
      </c>
      <c r="H555" t="s">
        <v>26</v>
      </c>
      <c r="I555" t="s">
        <v>124</v>
      </c>
      <c r="J555" t="s">
        <v>140</v>
      </c>
      <c r="K555">
        <v>150</v>
      </c>
      <c r="L555" s="2">
        <v>192652.62032121999</v>
      </c>
      <c r="M555" s="2">
        <v>431835.23506464099</v>
      </c>
      <c r="N555" s="2">
        <v>192830.98056928199</v>
      </c>
      <c r="O555" s="2">
        <v>431736.00130982097</v>
      </c>
      <c r="P555" t="s">
        <v>28</v>
      </c>
      <c r="Q555" t="s">
        <v>41</v>
      </c>
      <c r="R555" t="s">
        <v>41</v>
      </c>
      <c r="S555" t="s">
        <v>30</v>
      </c>
      <c r="T555" t="s">
        <v>42</v>
      </c>
      <c r="V555">
        <v>2</v>
      </c>
      <c r="X555" t="s">
        <v>128</v>
      </c>
    </row>
    <row r="556" spans="1:24" x14ac:dyDescent="0.25">
      <c r="A556">
        <v>27</v>
      </c>
      <c r="B556">
        <v>6</v>
      </c>
      <c r="C556">
        <v>2023</v>
      </c>
      <c r="D556" s="1">
        <v>45104</v>
      </c>
      <c r="E556" t="s">
        <v>67</v>
      </c>
      <c r="F556" t="s">
        <v>68</v>
      </c>
      <c r="G556">
        <v>1</v>
      </c>
      <c r="H556" t="s">
        <v>26</v>
      </c>
      <c r="I556" t="s">
        <v>124</v>
      </c>
      <c r="J556" t="s">
        <v>140</v>
      </c>
      <c r="K556">
        <v>150</v>
      </c>
      <c r="L556" s="2">
        <v>192652.62032121999</v>
      </c>
      <c r="M556" s="2">
        <v>431835.23506464099</v>
      </c>
      <c r="N556" s="2">
        <v>192830.98056928199</v>
      </c>
      <c r="O556" s="2">
        <v>431736.00130982097</v>
      </c>
      <c r="P556" t="s">
        <v>28</v>
      </c>
      <c r="Q556" t="s">
        <v>46</v>
      </c>
      <c r="R556" t="s">
        <v>47</v>
      </c>
      <c r="S556" t="s">
        <v>48</v>
      </c>
      <c r="T556" t="s">
        <v>49</v>
      </c>
      <c r="V556">
        <v>2</v>
      </c>
      <c r="X556" t="s">
        <v>128</v>
      </c>
    </row>
    <row r="557" spans="1:24" x14ac:dyDescent="0.25">
      <c r="A557">
        <v>27</v>
      </c>
      <c r="B557">
        <v>6</v>
      </c>
      <c r="C557">
        <v>2023</v>
      </c>
      <c r="D557" s="1">
        <v>45104</v>
      </c>
      <c r="E557" t="s">
        <v>67</v>
      </c>
      <c r="F557" t="s">
        <v>68</v>
      </c>
      <c r="G557">
        <v>1</v>
      </c>
      <c r="H557" t="s">
        <v>26</v>
      </c>
      <c r="I557" t="s">
        <v>124</v>
      </c>
      <c r="J557" t="s">
        <v>140</v>
      </c>
      <c r="K557">
        <v>150</v>
      </c>
      <c r="L557" s="2">
        <v>192652.62032121999</v>
      </c>
      <c r="M557" s="2">
        <v>431835.23506464099</v>
      </c>
      <c r="N557" s="2">
        <v>192830.98056928199</v>
      </c>
      <c r="O557" s="2">
        <v>431736.00130982097</v>
      </c>
      <c r="P557" t="s">
        <v>28</v>
      </c>
      <c r="Q557" t="s">
        <v>36</v>
      </c>
      <c r="R557" t="s">
        <v>36</v>
      </c>
      <c r="S557" t="s">
        <v>36</v>
      </c>
      <c r="T557" t="s">
        <v>37</v>
      </c>
      <c r="V557">
        <v>2</v>
      </c>
      <c r="X557" t="s">
        <v>128</v>
      </c>
    </row>
    <row r="558" spans="1:24" x14ac:dyDescent="0.25">
      <c r="A558">
        <v>27</v>
      </c>
      <c r="B558">
        <v>6</v>
      </c>
      <c r="C558">
        <v>2023</v>
      </c>
      <c r="D558" s="1">
        <v>45104</v>
      </c>
      <c r="E558" t="s">
        <v>67</v>
      </c>
      <c r="F558" t="s">
        <v>68</v>
      </c>
      <c r="G558">
        <v>1</v>
      </c>
      <c r="H558" t="s">
        <v>26</v>
      </c>
      <c r="I558" t="s">
        <v>124</v>
      </c>
      <c r="J558" t="s">
        <v>140</v>
      </c>
      <c r="K558">
        <v>150</v>
      </c>
      <c r="L558" s="2">
        <v>192652.62032121999</v>
      </c>
      <c r="M558" s="2">
        <v>431835.23506464099</v>
      </c>
      <c r="N558" s="2">
        <v>192830.98056928199</v>
      </c>
      <c r="O558" s="2">
        <v>431736.00130982097</v>
      </c>
      <c r="P558" t="s">
        <v>28</v>
      </c>
      <c r="Q558" t="s">
        <v>63</v>
      </c>
      <c r="R558" t="s">
        <v>63</v>
      </c>
      <c r="S558" t="s">
        <v>64</v>
      </c>
      <c r="T558" t="s">
        <v>65</v>
      </c>
      <c r="V558">
        <v>1</v>
      </c>
      <c r="X558" t="s">
        <v>128</v>
      </c>
    </row>
    <row r="559" spans="1:24" x14ac:dyDescent="0.25">
      <c r="A559">
        <v>27</v>
      </c>
      <c r="B559">
        <v>6</v>
      </c>
      <c r="C559">
        <v>2023</v>
      </c>
      <c r="D559" s="1">
        <v>45104</v>
      </c>
      <c r="E559" t="s">
        <v>67</v>
      </c>
      <c r="F559" t="s">
        <v>68</v>
      </c>
      <c r="G559">
        <v>1</v>
      </c>
      <c r="H559" t="s">
        <v>26</v>
      </c>
      <c r="I559" t="s">
        <v>124</v>
      </c>
      <c r="J559" t="s">
        <v>140</v>
      </c>
      <c r="K559">
        <v>150</v>
      </c>
      <c r="L559" s="2">
        <v>192652.62032121999</v>
      </c>
      <c r="M559" s="2">
        <v>431835.23506464099</v>
      </c>
      <c r="N559" s="2">
        <v>192830.98056928199</v>
      </c>
      <c r="O559" s="2">
        <v>431736.00130982097</v>
      </c>
      <c r="P559" t="s">
        <v>28</v>
      </c>
      <c r="Q559" t="s">
        <v>38</v>
      </c>
      <c r="R559" t="s">
        <v>38</v>
      </c>
      <c r="S559" t="s">
        <v>39</v>
      </c>
      <c r="T559" t="s">
        <v>40</v>
      </c>
      <c r="V559">
        <v>1</v>
      </c>
      <c r="X559" t="s">
        <v>128</v>
      </c>
    </row>
    <row r="560" spans="1:24" x14ac:dyDescent="0.25">
      <c r="A560">
        <v>27</v>
      </c>
      <c r="B560">
        <v>6</v>
      </c>
      <c r="C560">
        <v>2023</v>
      </c>
      <c r="D560" s="1">
        <v>45104</v>
      </c>
      <c r="E560" t="s">
        <v>67</v>
      </c>
      <c r="F560" t="s">
        <v>68</v>
      </c>
      <c r="G560">
        <v>2</v>
      </c>
      <c r="H560" t="s">
        <v>50</v>
      </c>
      <c r="I560" t="s">
        <v>124</v>
      </c>
      <c r="J560" t="s">
        <v>140</v>
      </c>
      <c r="K560">
        <v>150</v>
      </c>
      <c r="L560" s="2">
        <v>192431.14112523</v>
      </c>
      <c r="M560" s="2">
        <v>431927.36556440103</v>
      </c>
      <c r="N560" s="2">
        <v>192618.93779636201</v>
      </c>
      <c r="O560" s="2">
        <v>431845.21765684499</v>
      </c>
      <c r="P560" t="s">
        <v>28</v>
      </c>
      <c r="Q560" t="s">
        <v>29</v>
      </c>
      <c r="R560" t="s">
        <v>29</v>
      </c>
      <c r="S560" t="s">
        <v>30</v>
      </c>
      <c r="T560" t="s">
        <v>31</v>
      </c>
      <c r="V560">
        <v>1</v>
      </c>
      <c r="X560" t="s">
        <v>128</v>
      </c>
    </row>
    <row r="561" spans="1:24" x14ac:dyDescent="0.25">
      <c r="A561">
        <v>27</v>
      </c>
      <c r="B561">
        <v>6</v>
      </c>
      <c r="C561">
        <v>2023</v>
      </c>
      <c r="D561" s="1">
        <v>45104</v>
      </c>
      <c r="E561" t="s">
        <v>67</v>
      </c>
      <c r="F561" t="s">
        <v>68</v>
      </c>
      <c r="G561">
        <v>2</v>
      </c>
      <c r="H561" t="s">
        <v>50</v>
      </c>
      <c r="I561" t="s">
        <v>124</v>
      </c>
      <c r="J561" t="s">
        <v>140</v>
      </c>
      <c r="K561">
        <v>150</v>
      </c>
      <c r="L561" s="2">
        <v>192431.14112523</v>
      </c>
      <c r="M561" s="2">
        <v>431927.36556440103</v>
      </c>
      <c r="N561" s="2">
        <v>192618.93779636201</v>
      </c>
      <c r="O561" s="2">
        <v>431845.21765684499</v>
      </c>
      <c r="P561" t="s">
        <v>28</v>
      </c>
      <c r="Q561" t="s">
        <v>46</v>
      </c>
      <c r="R561" t="s">
        <v>47</v>
      </c>
      <c r="S561" t="s">
        <v>48</v>
      </c>
      <c r="T561" t="s">
        <v>49</v>
      </c>
      <c r="V561">
        <v>2</v>
      </c>
      <c r="X561" t="s">
        <v>128</v>
      </c>
    </row>
    <row r="562" spans="1:24" x14ac:dyDescent="0.25">
      <c r="A562">
        <v>27</v>
      </c>
      <c r="B562">
        <v>6</v>
      </c>
      <c r="C562">
        <v>2023</v>
      </c>
      <c r="D562" s="1">
        <v>45104</v>
      </c>
      <c r="E562" t="s">
        <v>67</v>
      </c>
      <c r="F562" t="s">
        <v>68</v>
      </c>
      <c r="G562">
        <v>2</v>
      </c>
      <c r="H562" t="s">
        <v>50</v>
      </c>
      <c r="I562" t="s">
        <v>124</v>
      </c>
      <c r="J562" t="s">
        <v>140</v>
      </c>
      <c r="K562">
        <v>150</v>
      </c>
      <c r="L562" s="2">
        <v>192431.14112523</v>
      </c>
      <c r="M562" s="2">
        <v>431927.36556440103</v>
      </c>
      <c r="N562" s="2">
        <v>192618.93779636201</v>
      </c>
      <c r="O562" s="2">
        <v>431845.21765684499</v>
      </c>
      <c r="P562" t="s">
        <v>28</v>
      </c>
      <c r="Q562" t="s">
        <v>36</v>
      </c>
      <c r="R562" t="s">
        <v>36</v>
      </c>
      <c r="S562" t="s">
        <v>36</v>
      </c>
      <c r="T562" t="s">
        <v>37</v>
      </c>
      <c r="V562">
        <v>2</v>
      </c>
      <c r="X562" t="s">
        <v>128</v>
      </c>
    </row>
    <row r="563" spans="1:24" x14ac:dyDescent="0.25">
      <c r="A563">
        <v>27</v>
      </c>
      <c r="B563">
        <v>6</v>
      </c>
      <c r="C563">
        <v>2023</v>
      </c>
      <c r="D563" s="1">
        <v>45104</v>
      </c>
      <c r="E563" t="s">
        <v>67</v>
      </c>
      <c r="F563" t="s">
        <v>68</v>
      </c>
      <c r="G563">
        <v>2</v>
      </c>
      <c r="H563" t="s">
        <v>50</v>
      </c>
      <c r="I563" t="s">
        <v>124</v>
      </c>
      <c r="J563" t="s">
        <v>140</v>
      </c>
      <c r="K563">
        <v>150</v>
      </c>
      <c r="L563" s="2">
        <v>192431.14112523</v>
      </c>
      <c r="M563" s="2">
        <v>431927.36556440103</v>
      </c>
      <c r="N563" s="2">
        <v>192618.93779636201</v>
      </c>
      <c r="O563" s="2">
        <v>431845.21765684499</v>
      </c>
      <c r="P563" t="s">
        <v>28</v>
      </c>
      <c r="Q563" t="s">
        <v>63</v>
      </c>
      <c r="R563" t="s">
        <v>63</v>
      </c>
      <c r="S563" t="s">
        <v>64</v>
      </c>
      <c r="T563" t="s">
        <v>65</v>
      </c>
      <c r="V563">
        <v>1</v>
      </c>
      <c r="X563" t="s">
        <v>128</v>
      </c>
    </row>
    <row r="564" spans="1:24" x14ac:dyDescent="0.25">
      <c r="A564">
        <v>27</v>
      </c>
      <c r="B564">
        <v>6</v>
      </c>
      <c r="C564">
        <v>2023</v>
      </c>
      <c r="D564" s="1">
        <v>45104</v>
      </c>
      <c r="E564" t="s">
        <v>67</v>
      </c>
      <c r="F564" t="s">
        <v>68</v>
      </c>
      <c r="G564">
        <v>2</v>
      </c>
      <c r="H564" t="s">
        <v>50</v>
      </c>
      <c r="I564" t="s">
        <v>124</v>
      </c>
      <c r="J564" t="s">
        <v>140</v>
      </c>
      <c r="K564">
        <v>150</v>
      </c>
      <c r="L564" s="2">
        <v>192431.14112523</v>
      </c>
      <c r="M564" s="2">
        <v>431927.36556440103</v>
      </c>
      <c r="N564" s="2">
        <v>192618.93779636201</v>
      </c>
      <c r="O564" s="2">
        <v>431845.21765684499</v>
      </c>
      <c r="P564" t="s">
        <v>28</v>
      </c>
      <c r="Q564" t="s">
        <v>73</v>
      </c>
      <c r="R564" t="s">
        <v>73</v>
      </c>
      <c r="S564" t="s">
        <v>74</v>
      </c>
      <c r="T564" t="s">
        <v>75</v>
      </c>
      <c r="U564">
        <v>1</v>
      </c>
      <c r="V564">
        <v>1</v>
      </c>
      <c r="W564" t="s">
        <v>127</v>
      </c>
      <c r="X564" t="s">
        <v>128</v>
      </c>
    </row>
    <row r="565" spans="1:24" x14ac:dyDescent="0.25">
      <c r="A565">
        <v>27</v>
      </c>
      <c r="B565">
        <v>6</v>
      </c>
      <c r="C565">
        <v>2023</v>
      </c>
      <c r="D565" s="1">
        <v>45104</v>
      </c>
      <c r="E565" t="s">
        <v>67</v>
      </c>
      <c r="F565" t="s">
        <v>68</v>
      </c>
      <c r="G565">
        <v>2</v>
      </c>
      <c r="H565" t="s">
        <v>50</v>
      </c>
      <c r="I565" t="s">
        <v>124</v>
      </c>
      <c r="J565" t="s">
        <v>140</v>
      </c>
      <c r="K565">
        <v>150</v>
      </c>
      <c r="L565" s="2">
        <v>192431.14112523</v>
      </c>
      <c r="M565" s="2">
        <v>431927.36556440103</v>
      </c>
      <c r="N565" s="2">
        <v>192618.93779636201</v>
      </c>
      <c r="O565" s="2">
        <v>431845.21765684499</v>
      </c>
      <c r="P565" t="s">
        <v>28</v>
      </c>
      <c r="Q565" t="s">
        <v>38</v>
      </c>
      <c r="R565" t="s">
        <v>38</v>
      </c>
      <c r="S565" t="s">
        <v>39</v>
      </c>
      <c r="T565" t="s">
        <v>40</v>
      </c>
      <c r="V565">
        <v>1</v>
      </c>
      <c r="X565" t="s">
        <v>128</v>
      </c>
    </row>
    <row r="566" spans="1:24" x14ac:dyDescent="0.25">
      <c r="A566">
        <v>27</v>
      </c>
      <c r="B566">
        <v>6</v>
      </c>
      <c r="C566">
        <v>2023</v>
      </c>
      <c r="D566" s="1">
        <v>45104</v>
      </c>
      <c r="E566" t="s">
        <v>67</v>
      </c>
      <c r="F566" t="s">
        <v>68</v>
      </c>
      <c r="G566">
        <v>3</v>
      </c>
      <c r="H566" t="s">
        <v>50</v>
      </c>
      <c r="I566" t="s">
        <v>124</v>
      </c>
      <c r="J566" t="s">
        <v>140</v>
      </c>
      <c r="K566">
        <v>150</v>
      </c>
      <c r="L566" s="2">
        <v>192196.52462299299</v>
      </c>
      <c r="M566" s="2">
        <v>431999.93767396698</v>
      </c>
      <c r="N566" s="2">
        <v>192392.93137503599</v>
      </c>
      <c r="O566" s="2">
        <v>431935.09061215998</v>
      </c>
      <c r="P566" t="s">
        <v>28</v>
      </c>
      <c r="Q566" t="s">
        <v>46</v>
      </c>
      <c r="R566" t="s">
        <v>47</v>
      </c>
      <c r="S566" t="s">
        <v>48</v>
      </c>
      <c r="T566" t="s">
        <v>49</v>
      </c>
      <c r="V566">
        <v>2</v>
      </c>
      <c r="X566" t="s">
        <v>128</v>
      </c>
    </row>
    <row r="567" spans="1:24" x14ac:dyDescent="0.25">
      <c r="A567">
        <v>27</v>
      </c>
      <c r="B567">
        <v>6</v>
      </c>
      <c r="C567">
        <v>2023</v>
      </c>
      <c r="D567" s="1">
        <v>45104</v>
      </c>
      <c r="E567" t="s">
        <v>67</v>
      </c>
      <c r="F567" t="s">
        <v>68</v>
      </c>
      <c r="G567">
        <v>3</v>
      </c>
      <c r="H567" t="s">
        <v>50</v>
      </c>
      <c r="I567" t="s">
        <v>124</v>
      </c>
      <c r="J567" t="s">
        <v>140</v>
      </c>
      <c r="K567">
        <v>150</v>
      </c>
      <c r="L567" s="2">
        <v>192196.52462299299</v>
      </c>
      <c r="M567" s="2">
        <v>431999.93767396698</v>
      </c>
      <c r="N567" s="2">
        <v>192392.93137503599</v>
      </c>
      <c r="O567" s="2">
        <v>431935.09061215998</v>
      </c>
      <c r="P567" t="s">
        <v>28</v>
      </c>
      <c r="Q567" t="s">
        <v>108</v>
      </c>
      <c r="R567" t="s">
        <v>108</v>
      </c>
      <c r="S567" t="s">
        <v>48</v>
      </c>
      <c r="T567" t="s">
        <v>109</v>
      </c>
      <c r="V567">
        <v>1</v>
      </c>
      <c r="X567" t="s">
        <v>128</v>
      </c>
    </row>
    <row r="568" spans="1:24" x14ac:dyDescent="0.25">
      <c r="A568">
        <v>27</v>
      </c>
      <c r="B568">
        <v>6</v>
      </c>
      <c r="C568">
        <v>2023</v>
      </c>
      <c r="D568" s="1">
        <v>45104</v>
      </c>
      <c r="E568" t="s">
        <v>67</v>
      </c>
      <c r="F568" t="s">
        <v>68</v>
      </c>
      <c r="G568">
        <v>3</v>
      </c>
      <c r="H568" t="s">
        <v>50</v>
      </c>
      <c r="I568" t="s">
        <v>124</v>
      </c>
      <c r="J568" t="s">
        <v>140</v>
      </c>
      <c r="K568">
        <v>150</v>
      </c>
      <c r="L568" s="2">
        <v>192196.52462299299</v>
      </c>
      <c r="M568" s="2">
        <v>431999.93767396698</v>
      </c>
      <c r="N568" s="2">
        <v>192392.93137503599</v>
      </c>
      <c r="O568" s="2">
        <v>431935.09061215998</v>
      </c>
      <c r="P568" t="s">
        <v>28</v>
      </c>
      <c r="Q568" t="s">
        <v>36</v>
      </c>
      <c r="R568" t="s">
        <v>36</v>
      </c>
      <c r="S568" t="s">
        <v>36</v>
      </c>
      <c r="T568" t="s">
        <v>37</v>
      </c>
      <c r="V568">
        <v>2</v>
      </c>
      <c r="X568" t="s">
        <v>128</v>
      </c>
    </row>
    <row r="569" spans="1:24" x14ac:dyDescent="0.25">
      <c r="A569">
        <v>27</v>
      </c>
      <c r="B569">
        <v>6</v>
      </c>
      <c r="C569">
        <v>2023</v>
      </c>
      <c r="D569" s="1">
        <v>45104</v>
      </c>
      <c r="E569" t="s">
        <v>67</v>
      </c>
      <c r="F569" t="s">
        <v>68</v>
      </c>
      <c r="G569">
        <v>3</v>
      </c>
      <c r="H569" t="s">
        <v>50</v>
      </c>
      <c r="I569" t="s">
        <v>124</v>
      </c>
      <c r="J569" t="s">
        <v>140</v>
      </c>
      <c r="K569">
        <v>150</v>
      </c>
      <c r="L569" s="2">
        <v>192196.52462299299</v>
      </c>
      <c r="M569" s="2">
        <v>431999.93767396698</v>
      </c>
      <c r="N569" s="2">
        <v>192392.93137503599</v>
      </c>
      <c r="O569" s="2">
        <v>431935.09061215998</v>
      </c>
      <c r="P569" t="s">
        <v>28</v>
      </c>
      <c r="Q569" t="s">
        <v>63</v>
      </c>
      <c r="R569" t="s">
        <v>63</v>
      </c>
      <c r="S569" t="s">
        <v>64</v>
      </c>
      <c r="T569" t="s">
        <v>65</v>
      </c>
      <c r="V569">
        <v>1</v>
      </c>
      <c r="X569" t="s">
        <v>128</v>
      </c>
    </row>
    <row r="570" spans="1:24" x14ac:dyDescent="0.25">
      <c r="A570">
        <v>27</v>
      </c>
      <c r="B570">
        <v>6</v>
      </c>
      <c r="C570">
        <v>2023</v>
      </c>
      <c r="D570" s="1">
        <v>45104</v>
      </c>
      <c r="E570" t="s">
        <v>67</v>
      </c>
      <c r="F570" t="s">
        <v>68</v>
      </c>
      <c r="G570">
        <v>3</v>
      </c>
      <c r="H570" t="s">
        <v>50</v>
      </c>
      <c r="I570" t="s">
        <v>124</v>
      </c>
      <c r="J570" t="s">
        <v>140</v>
      </c>
      <c r="K570">
        <v>150</v>
      </c>
      <c r="L570" s="2">
        <v>192196.52462299299</v>
      </c>
      <c r="M570" s="2">
        <v>431999.93767396698</v>
      </c>
      <c r="N570" s="2">
        <v>192392.93137503599</v>
      </c>
      <c r="O570" s="2">
        <v>431935.09061215998</v>
      </c>
      <c r="P570" t="s">
        <v>28</v>
      </c>
      <c r="Q570" t="s">
        <v>38</v>
      </c>
      <c r="R570" t="s">
        <v>38</v>
      </c>
      <c r="S570" t="s">
        <v>39</v>
      </c>
      <c r="T570" t="s">
        <v>40</v>
      </c>
      <c r="V570">
        <v>1</v>
      </c>
      <c r="X570" t="s">
        <v>128</v>
      </c>
    </row>
    <row r="571" spans="1:24" x14ac:dyDescent="0.25">
      <c r="A571">
        <v>27</v>
      </c>
      <c r="B571">
        <v>6</v>
      </c>
      <c r="C571">
        <v>2023</v>
      </c>
      <c r="D571" s="1">
        <v>45104</v>
      </c>
      <c r="E571" t="s">
        <v>67</v>
      </c>
      <c r="F571" t="s">
        <v>68</v>
      </c>
      <c r="G571">
        <v>4</v>
      </c>
      <c r="H571" t="s">
        <v>50</v>
      </c>
      <c r="I571" t="s">
        <v>124</v>
      </c>
      <c r="J571" t="s">
        <v>140</v>
      </c>
      <c r="K571">
        <v>150</v>
      </c>
      <c r="L571" s="2">
        <v>191943.45185874801</v>
      </c>
      <c r="M571" s="2">
        <v>432036.22503590398</v>
      </c>
      <c r="N571" s="2">
        <v>192157.504039174</v>
      </c>
      <c r="O571" s="2">
        <v>431996.421252592</v>
      </c>
      <c r="P571" t="s">
        <v>28</v>
      </c>
      <c r="Q571" t="s">
        <v>41</v>
      </c>
      <c r="R571" t="s">
        <v>41</v>
      </c>
      <c r="S571" t="s">
        <v>30</v>
      </c>
      <c r="T571" t="s">
        <v>42</v>
      </c>
      <c r="V571">
        <v>2</v>
      </c>
      <c r="X571" t="s">
        <v>128</v>
      </c>
    </row>
    <row r="572" spans="1:24" x14ac:dyDescent="0.25">
      <c r="A572">
        <v>27</v>
      </c>
      <c r="B572">
        <v>6</v>
      </c>
      <c r="C572">
        <v>2023</v>
      </c>
      <c r="D572" s="1">
        <v>45104</v>
      </c>
      <c r="E572" t="s">
        <v>67</v>
      </c>
      <c r="F572" t="s">
        <v>68</v>
      </c>
      <c r="G572">
        <v>4</v>
      </c>
      <c r="H572" t="s">
        <v>50</v>
      </c>
      <c r="I572" t="s">
        <v>124</v>
      </c>
      <c r="J572" t="s">
        <v>140</v>
      </c>
      <c r="K572">
        <v>150</v>
      </c>
      <c r="L572" s="2">
        <v>191943.45185874801</v>
      </c>
      <c r="M572" s="2">
        <v>432036.22503590398</v>
      </c>
      <c r="N572" s="2">
        <v>192157.504039174</v>
      </c>
      <c r="O572" s="2">
        <v>431996.421252592</v>
      </c>
      <c r="P572" t="s">
        <v>28</v>
      </c>
      <c r="Q572" t="s">
        <v>46</v>
      </c>
      <c r="R572" t="s">
        <v>47</v>
      </c>
      <c r="S572" t="s">
        <v>48</v>
      </c>
      <c r="T572" t="s">
        <v>49</v>
      </c>
      <c r="V572">
        <v>3</v>
      </c>
      <c r="X572" t="s">
        <v>128</v>
      </c>
    </row>
    <row r="573" spans="1:24" x14ac:dyDescent="0.25">
      <c r="A573">
        <v>27</v>
      </c>
      <c r="B573">
        <v>6</v>
      </c>
      <c r="C573">
        <v>2023</v>
      </c>
      <c r="D573" s="1">
        <v>45104</v>
      </c>
      <c r="E573" t="s">
        <v>67</v>
      </c>
      <c r="F573" t="s">
        <v>68</v>
      </c>
      <c r="G573">
        <v>4</v>
      </c>
      <c r="H573" t="s">
        <v>50</v>
      </c>
      <c r="I573" t="s">
        <v>124</v>
      </c>
      <c r="J573" t="s">
        <v>140</v>
      </c>
      <c r="K573">
        <v>150</v>
      </c>
      <c r="L573" s="2">
        <v>191943.45185874801</v>
      </c>
      <c r="M573" s="2">
        <v>432036.22503590398</v>
      </c>
      <c r="N573" s="2">
        <v>192157.504039174</v>
      </c>
      <c r="O573" s="2">
        <v>431996.421252592</v>
      </c>
      <c r="P573" t="s">
        <v>28</v>
      </c>
      <c r="Q573" t="s">
        <v>36</v>
      </c>
      <c r="R573" t="s">
        <v>36</v>
      </c>
      <c r="S573" t="s">
        <v>36</v>
      </c>
      <c r="T573" t="s">
        <v>37</v>
      </c>
      <c r="V573">
        <v>1</v>
      </c>
      <c r="X573" t="s">
        <v>128</v>
      </c>
    </row>
    <row r="574" spans="1:24" x14ac:dyDescent="0.25">
      <c r="A574">
        <v>27</v>
      </c>
      <c r="B574">
        <v>6</v>
      </c>
      <c r="C574">
        <v>2023</v>
      </c>
      <c r="D574" s="1">
        <v>45104</v>
      </c>
      <c r="E574" t="s">
        <v>67</v>
      </c>
      <c r="F574" t="s">
        <v>68</v>
      </c>
      <c r="G574">
        <v>4</v>
      </c>
      <c r="H574" t="s">
        <v>50</v>
      </c>
      <c r="I574" t="s">
        <v>124</v>
      </c>
      <c r="J574" t="s">
        <v>140</v>
      </c>
      <c r="K574">
        <v>150</v>
      </c>
      <c r="L574" s="2">
        <v>191943.45185874801</v>
      </c>
      <c r="M574" s="2">
        <v>432036.22503590398</v>
      </c>
      <c r="N574" s="2">
        <v>192157.504039174</v>
      </c>
      <c r="O574" s="2">
        <v>431996.421252592</v>
      </c>
      <c r="P574" t="s">
        <v>28</v>
      </c>
      <c r="Q574" t="s">
        <v>63</v>
      </c>
      <c r="R574" t="s">
        <v>63</v>
      </c>
      <c r="S574" t="s">
        <v>64</v>
      </c>
      <c r="T574" t="s">
        <v>65</v>
      </c>
      <c r="V574">
        <v>2</v>
      </c>
      <c r="X574" t="s">
        <v>128</v>
      </c>
    </row>
    <row r="575" spans="1:24" x14ac:dyDescent="0.25">
      <c r="A575">
        <v>27</v>
      </c>
      <c r="B575">
        <v>6</v>
      </c>
      <c r="C575">
        <v>2023</v>
      </c>
      <c r="D575" s="1">
        <v>45104</v>
      </c>
      <c r="E575" t="s">
        <v>67</v>
      </c>
      <c r="F575" t="s">
        <v>68</v>
      </c>
      <c r="G575">
        <v>4</v>
      </c>
      <c r="H575" t="s">
        <v>50</v>
      </c>
      <c r="I575" t="s">
        <v>124</v>
      </c>
      <c r="J575" t="s">
        <v>140</v>
      </c>
      <c r="K575">
        <v>150</v>
      </c>
      <c r="L575" s="2">
        <v>191943.45185874801</v>
      </c>
      <c r="M575" s="2">
        <v>432036.22503590398</v>
      </c>
      <c r="N575" s="2">
        <v>192157.504039174</v>
      </c>
      <c r="O575" s="2">
        <v>431996.421252592</v>
      </c>
      <c r="P575" t="s">
        <v>28</v>
      </c>
      <c r="Q575" t="s">
        <v>38</v>
      </c>
      <c r="R575" t="s">
        <v>38</v>
      </c>
      <c r="S575" t="s">
        <v>39</v>
      </c>
      <c r="T575" t="s">
        <v>40</v>
      </c>
      <c r="V575">
        <v>2</v>
      </c>
      <c r="X575" t="s">
        <v>128</v>
      </c>
    </row>
    <row r="576" spans="1:24" x14ac:dyDescent="0.25">
      <c r="A576">
        <v>27</v>
      </c>
      <c r="B576">
        <v>6</v>
      </c>
      <c r="C576">
        <v>2023</v>
      </c>
      <c r="D576" s="1">
        <v>45104</v>
      </c>
      <c r="E576" t="s">
        <v>67</v>
      </c>
      <c r="F576" t="s">
        <v>68</v>
      </c>
      <c r="G576">
        <v>5</v>
      </c>
      <c r="H576" t="s">
        <v>51</v>
      </c>
      <c r="I576" t="s">
        <v>124</v>
      </c>
      <c r="J576" t="s">
        <v>140</v>
      </c>
      <c r="K576">
        <v>150</v>
      </c>
      <c r="L576" s="2">
        <v>191693.397540865</v>
      </c>
      <c r="M576" s="2">
        <v>432037.05547136097</v>
      </c>
      <c r="N576" s="2">
        <v>191904.25025045901</v>
      </c>
      <c r="O576" s="2">
        <v>432029.26020144299</v>
      </c>
      <c r="P576" t="s">
        <v>28</v>
      </c>
      <c r="Q576" t="s">
        <v>29</v>
      </c>
      <c r="R576" t="s">
        <v>29</v>
      </c>
      <c r="S576" t="s">
        <v>30</v>
      </c>
      <c r="T576" t="s">
        <v>31</v>
      </c>
      <c r="V576">
        <v>2</v>
      </c>
      <c r="X576" t="s">
        <v>128</v>
      </c>
    </row>
    <row r="577" spans="1:24" x14ac:dyDescent="0.25">
      <c r="A577">
        <v>27</v>
      </c>
      <c r="B577">
        <v>6</v>
      </c>
      <c r="C577">
        <v>2023</v>
      </c>
      <c r="D577" s="1">
        <v>45104</v>
      </c>
      <c r="E577" t="s">
        <v>67</v>
      </c>
      <c r="F577" t="s">
        <v>68</v>
      </c>
      <c r="G577">
        <v>5</v>
      </c>
      <c r="H577" t="s">
        <v>51</v>
      </c>
      <c r="I577" t="s">
        <v>124</v>
      </c>
      <c r="J577" t="s">
        <v>140</v>
      </c>
      <c r="K577">
        <v>150</v>
      </c>
      <c r="L577" s="2">
        <v>191693.397540865</v>
      </c>
      <c r="M577" s="2">
        <v>432037.05547136097</v>
      </c>
      <c r="N577" s="2">
        <v>191904.25025045901</v>
      </c>
      <c r="O577" s="2">
        <v>432029.26020144299</v>
      </c>
      <c r="P577" t="s">
        <v>28</v>
      </c>
      <c r="Q577" t="s">
        <v>41</v>
      </c>
      <c r="R577" t="s">
        <v>41</v>
      </c>
      <c r="S577" t="s">
        <v>30</v>
      </c>
      <c r="T577" t="s">
        <v>42</v>
      </c>
      <c r="V577">
        <v>3</v>
      </c>
      <c r="X577" t="s">
        <v>128</v>
      </c>
    </row>
    <row r="578" spans="1:24" x14ac:dyDescent="0.25">
      <c r="A578">
        <v>27</v>
      </c>
      <c r="B578">
        <v>6</v>
      </c>
      <c r="C578">
        <v>2023</v>
      </c>
      <c r="D578" s="1">
        <v>45104</v>
      </c>
      <c r="E578" t="s">
        <v>67</v>
      </c>
      <c r="F578" t="s">
        <v>68</v>
      </c>
      <c r="G578">
        <v>5</v>
      </c>
      <c r="H578" t="s">
        <v>51</v>
      </c>
      <c r="I578" t="s">
        <v>124</v>
      </c>
      <c r="J578" t="s">
        <v>140</v>
      </c>
      <c r="K578">
        <v>150</v>
      </c>
      <c r="L578" s="2">
        <v>191693.397540865</v>
      </c>
      <c r="M578" s="2">
        <v>432037.05547136097</v>
      </c>
      <c r="N578" s="2">
        <v>191904.25025045901</v>
      </c>
      <c r="O578" s="2">
        <v>432029.26020144299</v>
      </c>
      <c r="P578" t="s">
        <v>28</v>
      </c>
      <c r="Q578" t="s">
        <v>46</v>
      </c>
      <c r="R578" t="s">
        <v>47</v>
      </c>
      <c r="S578" t="s">
        <v>48</v>
      </c>
      <c r="T578" t="s">
        <v>49</v>
      </c>
      <c r="V578">
        <v>3</v>
      </c>
      <c r="X578" t="s">
        <v>128</v>
      </c>
    </row>
    <row r="579" spans="1:24" x14ac:dyDescent="0.25">
      <c r="A579">
        <v>27</v>
      </c>
      <c r="B579">
        <v>6</v>
      </c>
      <c r="C579">
        <v>2023</v>
      </c>
      <c r="D579" s="1">
        <v>45104</v>
      </c>
      <c r="E579" t="s">
        <v>67</v>
      </c>
      <c r="F579" t="s">
        <v>68</v>
      </c>
      <c r="G579">
        <v>5</v>
      </c>
      <c r="H579" t="s">
        <v>51</v>
      </c>
      <c r="I579" t="s">
        <v>124</v>
      </c>
      <c r="J579" t="s">
        <v>140</v>
      </c>
      <c r="K579">
        <v>150</v>
      </c>
      <c r="L579" s="2">
        <v>191693.397540865</v>
      </c>
      <c r="M579" s="2">
        <v>432037.05547136097</v>
      </c>
      <c r="N579" s="2">
        <v>191904.25025045901</v>
      </c>
      <c r="O579" s="2">
        <v>432029.26020144299</v>
      </c>
      <c r="P579" t="s">
        <v>28</v>
      </c>
      <c r="Q579" t="s">
        <v>36</v>
      </c>
      <c r="R579" t="s">
        <v>36</v>
      </c>
      <c r="S579" t="s">
        <v>36</v>
      </c>
      <c r="T579" t="s">
        <v>37</v>
      </c>
      <c r="V579">
        <v>1</v>
      </c>
      <c r="X579" t="s">
        <v>128</v>
      </c>
    </row>
    <row r="580" spans="1:24" x14ac:dyDescent="0.25">
      <c r="A580">
        <v>27</v>
      </c>
      <c r="B580">
        <v>6</v>
      </c>
      <c r="C580">
        <v>2023</v>
      </c>
      <c r="D580" s="1">
        <v>45104</v>
      </c>
      <c r="E580" t="s">
        <v>67</v>
      </c>
      <c r="F580" t="s">
        <v>68</v>
      </c>
      <c r="G580">
        <v>5</v>
      </c>
      <c r="H580" t="s">
        <v>51</v>
      </c>
      <c r="I580" t="s">
        <v>124</v>
      </c>
      <c r="J580" t="s">
        <v>140</v>
      </c>
      <c r="K580">
        <v>150</v>
      </c>
      <c r="L580" s="2">
        <v>191693.397540865</v>
      </c>
      <c r="M580" s="2">
        <v>432037.05547136097</v>
      </c>
      <c r="N580" s="2">
        <v>191904.25025045901</v>
      </c>
      <c r="O580" s="2">
        <v>432029.26020144299</v>
      </c>
      <c r="P580" t="s">
        <v>28</v>
      </c>
      <c r="Q580" t="s">
        <v>63</v>
      </c>
      <c r="R580" t="s">
        <v>63</v>
      </c>
      <c r="S580" t="s">
        <v>64</v>
      </c>
      <c r="T580" t="s">
        <v>65</v>
      </c>
      <c r="V580">
        <v>2</v>
      </c>
      <c r="X580" t="s">
        <v>128</v>
      </c>
    </row>
    <row r="581" spans="1:24" x14ac:dyDescent="0.25">
      <c r="A581">
        <v>27</v>
      </c>
      <c r="B581">
        <v>6</v>
      </c>
      <c r="C581">
        <v>2023</v>
      </c>
      <c r="D581" s="1">
        <v>45104</v>
      </c>
      <c r="E581" t="s">
        <v>67</v>
      </c>
      <c r="F581" t="s">
        <v>68</v>
      </c>
      <c r="G581">
        <v>5</v>
      </c>
      <c r="H581" t="s">
        <v>51</v>
      </c>
      <c r="I581" t="s">
        <v>124</v>
      </c>
      <c r="J581" t="s">
        <v>140</v>
      </c>
      <c r="K581">
        <v>150</v>
      </c>
      <c r="L581" s="2">
        <v>191693.397540865</v>
      </c>
      <c r="M581" s="2">
        <v>432037.05547136097</v>
      </c>
      <c r="N581" s="2">
        <v>191904.25025045901</v>
      </c>
      <c r="O581" s="2">
        <v>432029.26020144299</v>
      </c>
      <c r="P581" t="s">
        <v>28</v>
      </c>
      <c r="Q581" t="s">
        <v>73</v>
      </c>
      <c r="R581" t="s">
        <v>73</v>
      </c>
      <c r="S581" t="s">
        <v>74</v>
      </c>
      <c r="T581" t="s">
        <v>75</v>
      </c>
      <c r="U581">
        <v>1</v>
      </c>
      <c r="V581">
        <v>1</v>
      </c>
      <c r="W581" t="s">
        <v>131</v>
      </c>
      <c r="X581" t="s">
        <v>128</v>
      </c>
    </row>
    <row r="582" spans="1:24" x14ac:dyDescent="0.25">
      <c r="A582">
        <v>26</v>
      </c>
      <c r="B582">
        <v>6</v>
      </c>
      <c r="C582">
        <v>2024</v>
      </c>
      <c r="D582" s="1">
        <v>45469</v>
      </c>
      <c r="E582" t="s">
        <v>67</v>
      </c>
      <c r="F582" t="s">
        <v>68</v>
      </c>
      <c r="G582">
        <v>1</v>
      </c>
      <c r="H582" t="s">
        <v>26</v>
      </c>
      <c r="I582" t="s">
        <v>124</v>
      </c>
      <c r="J582" t="s">
        <v>140</v>
      </c>
      <c r="K582">
        <v>150</v>
      </c>
      <c r="L582" s="2">
        <v>192652.62032121999</v>
      </c>
      <c r="M582" s="2">
        <v>431835.23506464099</v>
      </c>
      <c r="N582" s="2">
        <v>192830.98056928199</v>
      </c>
      <c r="O582" s="2">
        <v>431736.00130982097</v>
      </c>
      <c r="P582" t="s">
        <v>28</v>
      </c>
      <c r="Q582" t="s">
        <v>132</v>
      </c>
      <c r="R582" t="s">
        <v>132</v>
      </c>
      <c r="S582" t="s">
        <v>74</v>
      </c>
      <c r="T582" t="s">
        <v>133</v>
      </c>
      <c r="U582">
        <v>1</v>
      </c>
      <c r="V582">
        <v>1</v>
      </c>
      <c r="W582" t="s">
        <v>134</v>
      </c>
    </row>
    <row r="583" spans="1:24" x14ac:dyDescent="0.25">
      <c r="A583">
        <v>26</v>
      </c>
      <c r="B583">
        <v>6</v>
      </c>
      <c r="C583">
        <v>2024</v>
      </c>
      <c r="D583" s="1">
        <v>45469</v>
      </c>
      <c r="E583" t="s">
        <v>67</v>
      </c>
      <c r="F583" t="s">
        <v>68</v>
      </c>
      <c r="G583">
        <v>1</v>
      </c>
      <c r="H583" t="s">
        <v>26</v>
      </c>
      <c r="I583" t="s">
        <v>124</v>
      </c>
      <c r="J583" t="s">
        <v>140</v>
      </c>
      <c r="K583">
        <v>150</v>
      </c>
      <c r="L583" s="2">
        <v>192652.62032121999</v>
      </c>
      <c r="M583" s="2">
        <v>431835.23506464099</v>
      </c>
      <c r="N583" s="2">
        <v>192830.98056928199</v>
      </c>
      <c r="O583" s="2">
        <v>431736.00130982097</v>
      </c>
      <c r="P583" t="s">
        <v>28</v>
      </c>
      <c r="Q583" t="s">
        <v>38</v>
      </c>
      <c r="R583" t="s">
        <v>38</v>
      </c>
      <c r="S583" t="s">
        <v>39</v>
      </c>
      <c r="T583" t="s">
        <v>40</v>
      </c>
      <c r="V583">
        <v>2</v>
      </c>
      <c r="W583" t="s">
        <v>135</v>
      </c>
      <c r="X583" t="s">
        <v>141</v>
      </c>
    </row>
    <row r="584" spans="1:24" x14ac:dyDescent="0.25">
      <c r="A584">
        <v>26</v>
      </c>
      <c r="B584">
        <v>6</v>
      </c>
      <c r="C584">
        <v>2024</v>
      </c>
      <c r="D584" s="1">
        <v>45469</v>
      </c>
      <c r="E584" t="s">
        <v>67</v>
      </c>
      <c r="F584" t="s">
        <v>68</v>
      </c>
      <c r="G584">
        <v>1</v>
      </c>
      <c r="H584" t="s">
        <v>26</v>
      </c>
      <c r="I584" t="s">
        <v>124</v>
      </c>
      <c r="J584" t="s">
        <v>140</v>
      </c>
      <c r="K584">
        <v>150</v>
      </c>
      <c r="L584" s="2">
        <v>192652.62032121999</v>
      </c>
      <c r="M584" s="2">
        <v>431835.23506464099</v>
      </c>
      <c r="N584" s="2">
        <v>192830.98056928199</v>
      </c>
      <c r="O584" s="2">
        <v>431736.00130982097</v>
      </c>
      <c r="P584" t="s">
        <v>28</v>
      </c>
      <c r="Q584" t="s">
        <v>36</v>
      </c>
      <c r="R584" t="s">
        <v>36</v>
      </c>
      <c r="S584" t="s">
        <v>36</v>
      </c>
      <c r="T584" t="s">
        <v>37</v>
      </c>
      <c r="V584">
        <v>1</v>
      </c>
      <c r="W584" t="s">
        <v>135</v>
      </c>
      <c r="X584" t="s">
        <v>141</v>
      </c>
    </row>
    <row r="585" spans="1:24" x14ac:dyDescent="0.25">
      <c r="A585">
        <v>26</v>
      </c>
      <c r="B585">
        <v>6</v>
      </c>
      <c r="C585">
        <v>2024</v>
      </c>
      <c r="D585" s="1">
        <v>45469</v>
      </c>
      <c r="E585" t="s">
        <v>67</v>
      </c>
      <c r="F585" t="s">
        <v>68</v>
      </c>
      <c r="G585">
        <v>2</v>
      </c>
      <c r="H585" t="s">
        <v>50</v>
      </c>
      <c r="I585" t="s">
        <v>124</v>
      </c>
      <c r="J585" t="s">
        <v>140</v>
      </c>
      <c r="K585">
        <v>150</v>
      </c>
      <c r="L585" s="2">
        <v>192431.14112523</v>
      </c>
      <c r="M585" s="2">
        <v>431927.36556440103</v>
      </c>
      <c r="N585" s="2">
        <v>192618.93779636201</v>
      </c>
      <c r="O585" s="2">
        <v>431845.21765684499</v>
      </c>
      <c r="P585" t="s">
        <v>28</v>
      </c>
      <c r="Q585" t="s">
        <v>41</v>
      </c>
      <c r="R585" t="s">
        <v>41</v>
      </c>
      <c r="S585" t="s">
        <v>30</v>
      </c>
      <c r="T585" t="s">
        <v>42</v>
      </c>
      <c r="V585">
        <v>2</v>
      </c>
    </row>
    <row r="586" spans="1:24" x14ac:dyDescent="0.25">
      <c r="A586">
        <v>26</v>
      </c>
      <c r="B586">
        <v>6</v>
      </c>
      <c r="C586">
        <v>2024</v>
      </c>
      <c r="D586" s="1">
        <v>45469</v>
      </c>
      <c r="E586" t="s">
        <v>67</v>
      </c>
      <c r="F586" t="s">
        <v>68</v>
      </c>
      <c r="G586">
        <v>2</v>
      </c>
      <c r="H586" t="s">
        <v>50</v>
      </c>
      <c r="I586" t="s">
        <v>124</v>
      </c>
      <c r="J586" t="s">
        <v>140</v>
      </c>
      <c r="K586">
        <v>150</v>
      </c>
      <c r="L586" s="2">
        <v>192431.14112523</v>
      </c>
      <c r="M586" s="2">
        <v>431927.36556440103</v>
      </c>
      <c r="N586" s="2">
        <v>192618.93779636201</v>
      </c>
      <c r="O586" s="2">
        <v>431845.21765684499</v>
      </c>
      <c r="P586" t="s">
        <v>28</v>
      </c>
      <c r="Q586" t="s">
        <v>46</v>
      </c>
      <c r="R586" t="s">
        <v>47</v>
      </c>
      <c r="S586" t="s">
        <v>48</v>
      </c>
      <c r="T586" t="s">
        <v>49</v>
      </c>
      <c r="V586">
        <v>1</v>
      </c>
    </row>
    <row r="587" spans="1:24" x14ac:dyDescent="0.25">
      <c r="A587">
        <v>26</v>
      </c>
      <c r="B587">
        <v>6</v>
      </c>
      <c r="C587">
        <v>2024</v>
      </c>
      <c r="D587" s="1">
        <v>45469</v>
      </c>
      <c r="E587" t="s">
        <v>67</v>
      </c>
      <c r="F587" t="s">
        <v>68</v>
      </c>
      <c r="G587">
        <v>2</v>
      </c>
      <c r="H587" t="s">
        <v>50</v>
      </c>
      <c r="I587" t="s">
        <v>124</v>
      </c>
      <c r="J587" t="s">
        <v>140</v>
      </c>
      <c r="K587">
        <v>150</v>
      </c>
      <c r="L587" s="2">
        <v>192431.14112523</v>
      </c>
      <c r="M587" s="2">
        <v>431927.36556440103</v>
      </c>
      <c r="N587" s="2">
        <v>192618.93779636201</v>
      </c>
      <c r="O587" s="2">
        <v>431845.21765684499</v>
      </c>
      <c r="P587" t="s">
        <v>28</v>
      </c>
      <c r="Q587" t="s">
        <v>36</v>
      </c>
      <c r="R587" t="s">
        <v>36</v>
      </c>
      <c r="S587" t="s">
        <v>36</v>
      </c>
      <c r="T587" t="s">
        <v>37</v>
      </c>
      <c r="V587">
        <v>2</v>
      </c>
    </row>
    <row r="588" spans="1:24" x14ac:dyDescent="0.25">
      <c r="A588">
        <v>26</v>
      </c>
      <c r="B588">
        <v>6</v>
      </c>
      <c r="C588">
        <v>2024</v>
      </c>
      <c r="D588" s="1">
        <v>45469</v>
      </c>
      <c r="E588" t="s">
        <v>67</v>
      </c>
      <c r="F588" t="s">
        <v>68</v>
      </c>
      <c r="G588">
        <v>2</v>
      </c>
      <c r="H588" t="s">
        <v>50</v>
      </c>
      <c r="I588" t="s">
        <v>124</v>
      </c>
      <c r="J588" t="s">
        <v>140</v>
      </c>
      <c r="K588">
        <v>150</v>
      </c>
      <c r="L588" s="2">
        <v>192431.14112523</v>
      </c>
      <c r="M588" s="2">
        <v>431927.36556440103</v>
      </c>
      <c r="N588" s="2">
        <v>192618.93779636201</v>
      </c>
      <c r="O588" s="2">
        <v>431845.21765684499</v>
      </c>
      <c r="P588" t="s">
        <v>28</v>
      </c>
      <c r="Q588" t="s">
        <v>63</v>
      </c>
      <c r="R588" t="s">
        <v>63</v>
      </c>
      <c r="S588" t="s">
        <v>64</v>
      </c>
      <c r="T588" t="s">
        <v>65</v>
      </c>
      <c r="V588">
        <v>1</v>
      </c>
    </row>
    <row r="589" spans="1:24" x14ac:dyDescent="0.25">
      <c r="A589">
        <v>26</v>
      </c>
      <c r="B589">
        <v>6</v>
      </c>
      <c r="C589">
        <v>2024</v>
      </c>
      <c r="D589" s="1">
        <v>45469</v>
      </c>
      <c r="E589" t="s">
        <v>67</v>
      </c>
      <c r="F589" t="s">
        <v>68</v>
      </c>
      <c r="G589">
        <v>2</v>
      </c>
      <c r="H589" t="s">
        <v>50</v>
      </c>
      <c r="I589" t="s">
        <v>124</v>
      </c>
      <c r="J589" t="s">
        <v>140</v>
      </c>
      <c r="K589">
        <v>150</v>
      </c>
      <c r="L589" s="2">
        <v>192431.14112523</v>
      </c>
      <c r="M589" s="2">
        <v>431927.36556440103</v>
      </c>
      <c r="N589" s="2">
        <v>192618.93779636201</v>
      </c>
      <c r="O589" s="2">
        <v>431845.21765684499</v>
      </c>
      <c r="P589" t="s">
        <v>28</v>
      </c>
      <c r="Q589" t="s">
        <v>73</v>
      </c>
      <c r="R589" t="s">
        <v>73</v>
      </c>
      <c r="S589" t="s">
        <v>74</v>
      </c>
      <c r="T589" t="s">
        <v>75</v>
      </c>
      <c r="U589">
        <v>1</v>
      </c>
      <c r="V589">
        <v>1</v>
      </c>
      <c r="W589" t="s">
        <v>93</v>
      </c>
    </row>
    <row r="590" spans="1:24" x14ac:dyDescent="0.25">
      <c r="A590">
        <v>26</v>
      </c>
      <c r="B590">
        <v>6</v>
      </c>
      <c r="C590">
        <v>2024</v>
      </c>
      <c r="D590" s="1">
        <v>45469</v>
      </c>
      <c r="E590" t="s">
        <v>67</v>
      </c>
      <c r="F590" t="s">
        <v>68</v>
      </c>
      <c r="G590">
        <v>2</v>
      </c>
      <c r="H590" t="s">
        <v>50</v>
      </c>
      <c r="I590" t="s">
        <v>124</v>
      </c>
      <c r="J590" t="s">
        <v>140</v>
      </c>
      <c r="K590">
        <v>150</v>
      </c>
      <c r="L590" s="2">
        <v>192431.14112523</v>
      </c>
      <c r="M590" s="2">
        <v>431927.36556440103</v>
      </c>
      <c r="N590" s="2">
        <v>192618.93779636201</v>
      </c>
      <c r="O590" s="2">
        <v>431845.21765684499</v>
      </c>
      <c r="P590" t="s">
        <v>28</v>
      </c>
      <c r="Q590" t="s">
        <v>38</v>
      </c>
      <c r="R590" t="s">
        <v>38</v>
      </c>
      <c r="S590" t="s">
        <v>39</v>
      </c>
      <c r="T590" t="s">
        <v>40</v>
      </c>
      <c r="V590">
        <v>2</v>
      </c>
    </row>
    <row r="591" spans="1:24" x14ac:dyDescent="0.25">
      <c r="A591">
        <v>26</v>
      </c>
      <c r="B591">
        <v>6</v>
      </c>
      <c r="C591">
        <v>2024</v>
      </c>
      <c r="D591" s="1">
        <v>45469</v>
      </c>
      <c r="E591" t="s">
        <v>67</v>
      </c>
      <c r="F591" t="s">
        <v>68</v>
      </c>
      <c r="G591">
        <v>3</v>
      </c>
      <c r="H591" t="s">
        <v>50</v>
      </c>
      <c r="I591" t="s">
        <v>124</v>
      </c>
      <c r="J591" t="s">
        <v>140</v>
      </c>
      <c r="K591">
        <v>150</v>
      </c>
      <c r="L591" s="2">
        <v>192196.52462299299</v>
      </c>
      <c r="M591" s="2">
        <v>431999.93767396698</v>
      </c>
      <c r="N591" s="2">
        <v>192392.93137503599</v>
      </c>
      <c r="O591" s="2">
        <v>431935.09061215998</v>
      </c>
      <c r="P591" t="s">
        <v>28</v>
      </c>
      <c r="Q591" t="s">
        <v>41</v>
      </c>
      <c r="R591" t="s">
        <v>41</v>
      </c>
      <c r="S591" t="s">
        <v>30</v>
      </c>
      <c r="T591" t="s">
        <v>42</v>
      </c>
      <c r="V591">
        <v>1</v>
      </c>
    </row>
    <row r="592" spans="1:24" x14ac:dyDescent="0.25">
      <c r="A592">
        <v>26</v>
      </c>
      <c r="B592">
        <v>6</v>
      </c>
      <c r="C592">
        <v>2024</v>
      </c>
      <c r="D592" s="1">
        <v>45469</v>
      </c>
      <c r="E592" t="s">
        <v>67</v>
      </c>
      <c r="F592" t="s">
        <v>68</v>
      </c>
      <c r="G592">
        <v>3</v>
      </c>
      <c r="H592" t="s">
        <v>50</v>
      </c>
      <c r="I592" t="s">
        <v>124</v>
      </c>
      <c r="J592" t="s">
        <v>140</v>
      </c>
      <c r="K592">
        <v>150</v>
      </c>
      <c r="L592" s="2">
        <v>192196.52462299299</v>
      </c>
      <c r="M592" s="2">
        <v>431999.93767396698</v>
      </c>
      <c r="N592" s="2">
        <v>192392.93137503599</v>
      </c>
      <c r="O592" s="2">
        <v>431935.09061215998</v>
      </c>
      <c r="P592" t="s">
        <v>28</v>
      </c>
      <c r="Q592" t="s">
        <v>46</v>
      </c>
      <c r="R592" t="s">
        <v>47</v>
      </c>
      <c r="S592" t="s">
        <v>48</v>
      </c>
      <c r="T592" t="s">
        <v>49</v>
      </c>
      <c r="V592">
        <v>1</v>
      </c>
    </row>
    <row r="593" spans="1:23" x14ac:dyDescent="0.25">
      <c r="A593">
        <v>26</v>
      </c>
      <c r="B593">
        <v>6</v>
      </c>
      <c r="C593">
        <v>2024</v>
      </c>
      <c r="D593" s="1">
        <v>45469</v>
      </c>
      <c r="E593" t="s">
        <v>67</v>
      </c>
      <c r="F593" t="s">
        <v>68</v>
      </c>
      <c r="G593">
        <v>3</v>
      </c>
      <c r="H593" t="s">
        <v>50</v>
      </c>
      <c r="I593" t="s">
        <v>124</v>
      </c>
      <c r="J593" t="s">
        <v>140</v>
      </c>
      <c r="K593">
        <v>150</v>
      </c>
      <c r="L593" s="2">
        <v>192196.52462299299</v>
      </c>
      <c r="M593" s="2">
        <v>431999.93767396698</v>
      </c>
      <c r="N593" s="2">
        <v>192392.93137503599</v>
      </c>
      <c r="O593" s="2">
        <v>431935.09061215998</v>
      </c>
      <c r="P593" t="s">
        <v>28</v>
      </c>
      <c r="Q593" t="s">
        <v>36</v>
      </c>
      <c r="R593" t="s">
        <v>36</v>
      </c>
      <c r="S593" t="s">
        <v>36</v>
      </c>
      <c r="T593" t="s">
        <v>37</v>
      </c>
      <c r="V593">
        <v>2</v>
      </c>
    </row>
    <row r="594" spans="1:23" x14ac:dyDescent="0.25">
      <c r="A594">
        <v>26</v>
      </c>
      <c r="B594">
        <v>6</v>
      </c>
      <c r="C594">
        <v>2024</v>
      </c>
      <c r="D594" s="1">
        <v>45469</v>
      </c>
      <c r="E594" t="s">
        <v>67</v>
      </c>
      <c r="F594" t="s">
        <v>68</v>
      </c>
      <c r="G594">
        <v>3</v>
      </c>
      <c r="H594" t="s">
        <v>50</v>
      </c>
      <c r="I594" t="s">
        <v>124</v>
      </c>
      <c r="J594" t="s">
        <v>140</v>
      </c>
      <c r="K594">
        <v>150</v>
      </c>
      <c r="L594" s="2">
        <v>192196.52462299299</v>
      </c>
      <c r="M594" s="2">
        <v>431999.93767396698</v>
      </c>
      <c r="N594" s="2">
        <v>192392.93137503599</v>
      </c>
      <c r="O594" s="2">
        <v>431935.09061215998</v>
      </c>
      <c r="P594" t="s">
        <v>28</v>
      </c>
      <c r="Q594" t="s">
        <v>63</v>
      </c>
      <c r="R594" t="s">
        <v>63</v>
      </c>
      <c r="S594" t="s">
        <v>64</v>
      </c>
      <c r="T594" t="s">
        <v>65</v>
      </c>
      <c r="V594">
        <v>1</v>
      </c>
    </row>
    <row r="595" spans="1:23" x14ac:dyDescent="0.25">
      <c r="A595">
        <v>26</v>
      </c>
      <c r="B595">
        <v>6</v>
      </c>
      <c r="C595">
        <v>2024</v>
      </c>
      <c r="D595" s="1">
        <v>45469</v>
      </c>
      <c r="E595" t="s">
        <v>67</v>
      </c>
      <c r="F595" t="s">
        <v>68</v>
      </c>
      <c r="G595">
        <v>3</v>
      </c>
      <c r="H595" t="s">
        <v>50</v>
      </c>
      <c r="I595" t="s">
        <v>124</v>
      </c>
      <c r="J595" t="s">
        <v>140</v>
      </c>
      <c r="K595">
        <v>150</v>
      </c>
      <c r="L595" s="2">
        <v>192196.52462299299</v>
      </c>
      <c r="M595" s="2">
        <v>431999.93767396698</v>
      </c>
      <c r="N595" s="2">
        <v>192392.93137503599</v>
      </c>
      <c r="O595" s="2">
        <v>431935.09061215998</v>
      </c>
      <c r="P595" t="s">
        <v>28</v>
      </c>
      <c r="Q595" t="s">
        <v>38</v>
      </c>
      <c r="R595" t="s">
        <v>38</v>
      </c>
      <c r="S595" t="s">
        <v>39</v>
      </c>
      <c r="T595" t="s">
        <v>40</v>
      </c>
      <c r="V595">
        <v>2</v>
      </c>
    </row>
    <row r="596" spans="1:23" x14ac:dyDescent="0.25">
      <c r="A596">
        <v>26</v>
      </c>
      <c r="B596">
        <v>6</v>
      </c>
      <c r="C596">
        <v>2024</v>
      </c>
      <c r="D596" s="1">
        <v>45469</v>
      </c>
      <c r="E596" t="s">
        <v>67</v>
      </c>
      <c r="F596" t="s">
        <v>68</v>
      </c>
      <c r="G596">
        <v>4</v>
      </c>
      <c r="H596" t="s">
        <v>50</v>
      </c>
      <c r="I596" t="s">
        <v>124</v>
      </c>
      <c r="J596" t="s">
        <v>140</v>
      </c>
      <c r="K596">
        <v>150</v>
      </c>
      <c r="L596" s="2">
        <v>191943.45185874801</v>
      </c>
      <c r="M596" s="2">
        <v>432036.22503590398</v>
      </c>
      <c r="N596" s="2">
        <v>192157.504039174</v>
      </c>
      <c r="O596" s="2">
        <v>431996.421252592</v>
      </c>
      <c r="P596" t="s">
        <v>28</v>
      </c>
      <c r="Q596" t="s">
        <v>41</v>
      </c>
      <c r="R596" t="s">
        <v>41</v>
      </c>
      <c r="S596" t="s">
        <v>30</v>
      </c>
      <c r="T596" t="s">
        <v>42</v>
      </c>
      <c r="V596">
        <v>1</v>
      </c>
    </row>
    <row r="597" spans="1:23" x14ac:dyDescent="0.25">
      <c r="A597">
        <v>26</v>
      </c>
      <c r="B597">
        <v>6</v>
      </c>
      <c r="C597">
        <v>2024</v>
      </c>
      <c r="D597" s="1">
        <v>45469</v>
      </c>
      <c r="E597" t="s">
        <v>67</v>
      </c>
      <c r="F597" t="s">
        <v>68</v>
      </c>
      <c r="G597">
        <v>4</v>
      </c>
      <c r="H597" t="s">
        <v>50</v>
      </c>
      <c r="I597" t="s">
        <v>124</v>
      </c>
      <c r="J597" t="s">
        <v>140</v>
      </c>
      <c r="K597">
        <v>150</v>
      </c>
      <c r="L597" s="2">
        <v>191943.45185874801</v>
      </c>
      <c r="M597" s="2">
        <v>432036.22503590398</v>
      </c>
      <c r="N597" s="2">
        <v>192157.504039174</v>
      </c>
      <c r="O597" s="2">
        <v>431996.421252592</v>
      </c>
      <c r="P597" t="s">
        <v>28</v>
      </c>
      <c r="Q597" t="s">
        <v>46</v>
      </c>
      <c r="R597" t="s">
        <v>47</v>
      </c>
      <c r="S597" t="s">
        <v>48</v>
      </c>
      <c r="T597" t="s">
        <v>49</v>
      </c>
      <c r="V597">
        <v>2</v>
      </c>
    </row>
    <row r="598" spans="1:23" x14ac:dyDescent="0.25">
      <c r="A598">
        <v>26</v>
      </c>
      <c r="B598">
        <v>6</v>
      </c>
      <c r="C598">
        <v>2024</v>
      </c>
      <c r="D598" s="1">
        <v>45469</v>
      </c>
      <c r="E598" t="s">
        <v>67</v>
      </c>
      <c r="F598" t="s">
        <v>68</v>
      </c>
      <c r="G598">
        <v>4</v>
      </c>
      <c r="H598" t="s">
        <v>50</v>
      </c>
      <c r="I598" t="s">
        <v>124</v>
      </c>
      <c r="J598" t="s">
        <v>140</v>
      </c>
      <c r="K598">
        <v>150</v>
      </c>
      <c r="L598" s="2">
        <v>191943.45185874801</v>
      </c>
      <c r="M598" s="2">
        <v>432036.22503590398</v>
      </c>
      <c r="N598" s="2">
        <v>192157.504039174</v>
      </c>
      <c r="O598" s="2">
        <v>431996.421252592</v>
      </c>
      <c r="P598" t="s">
        <v>28</v>
      </c>
      <c r="Q598" t="s">
        <v>36</v>
      </c>
      <c r="R598" t="s">
        <v>36</v>
      </c>
      <c r="S598" t="s">
        <v>36</v>
      </c>
      <c r="T598" t="s">
        <v>37</v>
      </c>
      <c r="V598">
        <v>2</v>
      </c>
    </row>
    <row r="599" spans="1:23" x14ac:dyDescent="0.25">
      <c r="A599">
        <v>26</v>
      </c>
      <c r="B599">
        <v>6</v>
      </c>
      <c r="C599">
        <v>2024</v>
      </c>
      <c r="D599" s="1">
        <v>45469</v>
      </c>
      <c r="E599" t="s">
        <v>67</v>
      </c>
      <c r="F599" t="s">
        <v>68</v>
      </c>
      <c r="G599">
        <v>4</v>
      </c>
      <c r="H599" t="s">
        <v>50</v>
      </c>
      <c r="I599" t="s">
        <v>124</v>
      </c>
      <c r="J599" t="s">
        <v>140</v>
      </c>
      <c r="K599">
        <v>150</v>
      </c>
      <c r="L599" s="2">
        <v>191943.45185874801</v>
      </c>
      <c r="M599" s="2">
        <v>432036.22503590398</v>
      </c>
      <c r="N599" s="2">
        <v>192157.504039174</v>
      </c>
      <c r="O599" s="2">
        <v>431996.421252592</v>
      </c>
      <c r="P599" t="s">
        <v>28</v>
      </c>
      <c r="Q599" t="s">
        <v>63</v>
      </c>
      <c r="R599" t="s">
        <v>63</v>
      </c>
      <c r="S599" t="s">
        <v>64</v>
      </c>
      <c r="T599" t="s">
        <v>65</v>
      </c>
      <c r="V599">
        <v>1</v>
      </c>
    </row>
    <row r="600" spans="1:23" x14ac:dyDescent="0.25">
      <c r="A600">
        <v>26</v>
      </c>
      <c r="B600">
        <v>6</v>
      </c>
      <c r="C600">
        <v>2024</v>
      </c>
      <c r="D600" s="1">
        <v>45469</v>
      </c>
      <c r="E600" t="s">
        <v>67</v>
      </c>
      <c r="F600" t="s">
        <v>68</v>
      </c>
      <c r="G600">
        <v>4</v>
      </c>
      <c r="H600" t="s">
        <v>50</v>
      </c>
      <c r="I600" t="s">
        <v>124</v>
      </c>
      <c r="J600" t="s">
        <v>140</v>
      </c>
      <c r="K600">
        <v>150</v>
      </c>
      <c r="L600" s="2">
        <v>191943.45185874801</v>
      </c>
      <c r="M600" s="2">
        <v>432036.22503590398</v>
      </c>
      <c r="N600" s="2">
        <v>192157.504039174</v>
      </c>
      <c r="O600" s="2">
        <v>431996.421252592</v>
      </c>
      <c r="P600" t="s">
        <v>28</v>
      </c>
      <c r="Q600" t="s">
        <v>73</v>
      </c>
      <c r="R600" t="s">
        <v>73</v>
      </c>
      <c r="S600" t="s">
        <v>74</v>
      </c>
      <c r="T600" t="s">
        <v>75</v>
      </c>
      <c r="U600">
        <v>1</v>
      </c>
      <c r="V600">
        <v>1</v>
      </c>
      <c r="W600" t="s">
        <v>93</v>
      </c>
    </row>
    <row r="601" spans="1:23" x14ac:dyDescent="0.25">
      <c r="A601">
        <v>26</v>
      </c>
      <c r="B601">
        <v>6</v>
      </c>
      <c r="C601">
        <v>2024</v>
      </c>
      <c r="D601" s="1">
        <v>45469</v>
      </c>
      <c r="E601" t="s">
        <v>67</v>
      </c>
      <c r="F601" t="s">
        <v>68</v>
      </c>
      <c r="G601">
        <v>4</v>
      </c>
      <c r="H601" t="s">
        <v>50</v>
      </c>
      <c r="I601" t="s">
        <v>124</v>
      </c>
      <c r="J601" t="s">
        <v>140</v>
      </c>
      <c r="K601">
        <v>150</v>
      </c>
      <c r="L601" s="2">
        <v>191943.45185874801</v>
      </c>
      <c r="M601" s="2">
        <v>432036.22503590398</v>
      </c>
      <c r="N601" s="2">
        <v>192157.504039174</v>
      </c>
      <c r="O601" s="2">
        <v>431996.421252592</v>
      </c>
      <c r="P601" t="s">
        <v>28</v>
      </c>
      <c r="Q601" t="s">
        <v>38</v>
      </c>
      <c r="R601" t="s">
        <v>38</v>
      </c>
      <c r="S601" t="s">
        <v>39</v>
      </c>
      <c r="T601" t="s">
        <v>40</v>
      </c>
      <c r="V601">
        <v>2</v>
      </c>
    </row>
    <row r="602" spans="1:23" x14ac:dyDescent="0.25">
      <c r="A602">
        <v>26</v>
      </c>
      <c r="B602">
        <v>6</v>
      </c>
      <c r="C602">
        <v>2024</v>
      </c>
      <c r="D602" s="1">
        <v>45469</v>
      </c>
      <c r="E602" t="s">
        <v>67</v>
      </c>
      <c r="F602" t="s">
        <v>68</v>
      </c>
      <c r="G602">
        <v>5</v>
      </c>
      <c r="H602" t="s">
        <v>51</v>
      </c>
      <c r="I602" t="s">
        <v>124</v>
      </c>
      <c r="J602" t="s">
        <v>140</v>
      </c>
      <c r="K602">
        <v>150</v>
      </c>
      <c r="L602" s="2">
        <v>191693.397540865</v>
      </c>
      <c r="M602" s="2">
        <v>432037.05547136097</v>
      </c>
      <c r="N602" s="2">
        <v>191904.25025045901</v>
      </c>
      <c r="O602" s="2">
        <v>432029.26020144299</v>
      </c>
      <c r="P602" t="s">
        <v>28</v>
      </c>
      <c r="Q602" t="s">
        <v>29</v>
      </c>
      <c r="R602" t="s">
        <v>29</v>
      </c>
      <c r="S602" t="s">
        <v>30</v>
      </c>
      <c r="T602" t="s">
        <v>31</v>
      </c>
      <c r="V602">
        <v>1</v>
      </c>
    </row>
    <row r="603" spans="1:23" x14ac:dyDescent="0.25">
      <c r="A603">
        <v>26</v>
      </c>
      <c r="B603">
        <v>6</v>
      </c>
      <c r="C603">
        <v>2024</v>
      </c>
      <c r="D603" s="1">
        <v>45469</v>
      </c>
      <c r="E603" t="s">
        <v>67</v>
      </c>
      <c r="F603" t="s">
        <v>68</v>
      </c>
      <c r="G603">
        <v>5</v>
      </c>
      <c r="H603" t="s">
        <v>51</v>
      </c>
      <c r="I603" t="s">
        <v>124</v>
      </c>
      <c r="J603" t="s">
        <v>140</v>
      </c>
      <c r="K603">
        <v>150</v>
      </c>
      <c r="L603" s="2">
        <v>191693.397540865</v>
      </c>
      <c r="M603" s="2">
        <v>432037.05547136097</v>
      </c>
      <c r="N603" s="2">
        <v>191904.25025045901</v>
      </c>
      <c r="O603" s="2">
        <v>432029.26020144299</v>
      </c>
      <c r="P603" t="s">
        <v>28</v>
      </c>
      <c r="Q603" t="s">
        <v>41</v>
      </c>
      <c r="R603" t="s">
        <v>41</v>
      </c>
      <c r="S603" t="s">
        <v>30</v>
      </c>
      <c r="T603" t="s">
        <v>42</v>
      </c>
      <c r="V603">
        <v>2</v>
      </c>
    </row>
    <row r="604" spans="1:23" x14ac:dyDescent="0.25">
      <c r="A604">
        <v>26</v>
      </c>
      <c r="B604">
        <v>6</v>
      </c>
      <c r="C604">
        <v>2024</v>
      </c>
      <c r="D604" s="1">
        <v>45469</v>
      </c>
      <c r="E604" t="s">
        <v>67</v>
      </c>
      <c r="F604" t="s">
        <v>68</v>
      </c>
      <c r="G604">
        <v>5</v>
      </c>
      <c r="H604" t="s">
        <v>51</v>
      </c>
      <c r="I604" t="s">
        <v>124</v>
      </c>
      <c r="J604" t="s">
        <v>140</v>
      </c>
      <c r="K604">
        <v>150</v>
      </c>
      <c r="L604" s="2">
        <v>191693.397540865</v>
      </c>
      <c r="M604" s="2">
        <v>432037.05547136097</v>
      </c>
      <c r="N604" s="2">
        <v>191904.25025045901</v>
      </c>
      <c r="O604" s="2">
        <v>432029.26020144299</v>
      </c>
      <c r="P604" t="s">
        <v>28</v>
      </c>
      <c r="Q604" t="s">
        <v>46</v>
      </c>
      <c r="R604" t="s">
        <v>47</v>
      </c>
      <c r="S604" t="s">
        <v>48</v>
      </c>
      <c r="T604" t="s">
        <v>49</v>
      </c>
      <c r="V604">
        <v>2</v>
      </c>
    </row>
    <row r="605" spans="1:23" x14ac:dyDescent="0.25">
      <c r="A605">
        <v>26</v>
      </c>
      <c r="B605">
        <v>6</v>
      </c>
      <c r="C605">
        <v>2024</v>
      </c>
      <c r="D605" s="1">
        <v>45469</v>
      </c>
      <c r="E605" t="s">
        <v>67</v>
      </c>
      <c r="F605" t="s">
        <v>68</v>
      </c>
      <c r="G605">
        <v>5</v>
      </c>
      <c r="H605" t="s">
        <v>51</v>
      </c>
      <c r="I605" t="s">
        <v>124</v>
      </c>
      <c r="J605" t="s">
        <v>140</v>
      </c>
      <c r="K605">
        <v>150</v>
      </c>
      <c r="L605" s="2">
        <v>191693.397540865</v>
      </c>
      <c r="M605" s="2">
        <v>432037.05547136097</v>
      </c>
      <c r="N605" s="2">
        <v>191904.25025045901</v>
      </c>
      <c r="O605" s="2">
        <v>432029.26020144299</v>
      </c>
      <c r="P605" t="s">
        <v>28</v>
      </c>
      <c r="Q605" t="s">
        <v>36</v>
      </c>
      <c r="R605" t="s">
        <v>36</v>
      </c>
      <c r="S605" t="s">
        <v>36</v>
      </c>
      <c r="T605" t="s">
        <v>37</v>
      </c>
      <c r="V605">
        <v>2</v>
      </c>
    </row>
    <row r="606" spans="1:23" x14ac:dyDescent="0.25">
      <c r="A606">
        <v>26</v>
      </c>
      <c r="B606">
        <v>6</v>
      </c>
      <c r="C606">
        <v>2024</v>
      </c>
      <c r="D606" s="1">
        <v>45469</v>
      </c>
      <c r="E606" t="s">
        <v>67</v>
      </c>
      <c r="F606" t="s">
        <v>68</v>
      </c>
      <c r="G606">
        <v>5</v>
      </c>
      <c r="H606" t="s">
        <v>51</v>
      </c>
      <c r="I606" t="s">
        <v>124</v>
      </c>
      <c r="J606" t="s">
        <v>140</v>
      </c>
      <c r="K606">
        <v>150</v>
      </c>
      <c r="L606" s="2">
        <v>191693.397540865</v>
      </c>
      <c r="M606" s="2">
        <v>432037.05547136097</v>
      </c>
      <c r="N606" s="2">
        <v>191904.25025045901</v>
      </c>
      <c r="O606" s="2">
        <v>432029.26020144299</v>
      </c>
      <c r="P606" t="s">
        <v>28</v>
      </c>
      <c r="Q606" t="s">
        <v>63</v>
      </c>
      <c r="R606" t="s">
        <v>63</v>
      </c>
      <c r="S606" t="s">
        <v>64</v>
      </c>
      <c r="T606" t="s">
        <v>65</v>
      </c>
      <c r="V606">
        <v>1</v>
      </c>
    </row>
    <row r="607" spans="1:23" x14ac:dyDescent="0.25">
      <c r="A607">
        <v>26</v>
      </c>
      <c r="B607">
        <v>6</v>
      </c>
      <c r="C607">
        <v>2024</v>
      </c>
      <c r="D607" s="1">
        <v>45469</v>
      </c>
      <c r="E607" t="s">
        <v>67</v>
      </c>
      <c r="F607" t="s">
        <v>68</v>
      </c>
      <c r="G607">
        <v>5</v>
      </c>
      <c r="H607" t="s">
        <v>51</v>
      </c>
      <c r="I607" t="s">
        <v>124</v>
      </c>
      <c r="J607" t="s">
        <v>140</v>
      </c>
      <c r="K607">
        <v>150</v>
      </c>
      <c r="L607" s="2">
        <v>191693.397540865</v>
      </c>
      <c r="M607" s="2">
        <v>432037.05547136097</v>
      </c>
      <c r="N607" s="2">
        <v>191904.25025045901</v>
      </c>
      <c r="O607" s="2">
        <v>432029.26020144299</v>
      </c>
      <c r="P607" t="s">
        <v>28</v>
      </c>
      <c r="Q607" t="s">
        <v>73</v>
      </c>
      <c r="R607" t="s">
        <v>73</v>
      </c>
      <c r="S607" t="s">
        <v>74</v>
      </c>
      <c r="T607" t="s">
        <v>75</v>
      </c>
      <c r="U607">
        <v>6</v>
      </c>
      <c r="V607">
        <v>1</v>
      </c>
      <c r="W607" t="s">
        <v>136</v>
      </c>
    </row>
    <row r="608" spans="1:23" x14ac:dyDescent="0.25">
      <c r="A608">
        <v>26</v>
      </c>
      <c r="B608">
        <v>6</v>
      </c>
      <c r="C608">
        <v>2024</v>
      </c>
      <c r="D608" s="1">
        <v>45469</v>
      </c>
      <c r="E608" t="s">
        <v>67</v>
      </c>
      <c r="F608" t="s">
        <v>68</v>
      </c>
      <c r="G608">
        <v>5</v>
      </c>
      <c r="H608" t="s">
        <v>51</v>
      </c>
      <c r="I608" t="s">
        <v>124</v>
      </c>
      <c r="J608" t="s">
        <v>140</v>
      </c>
      <c r="K608">
        <v>150</v>
      </c>
      <c r="L608" s="2">
        <v>191693.397540865</v>
      </c>
      <c r="M608" s="2">
        <v>432037.05547136097</v>
      </c>
      <c r="N608" s="2">
        <v>191904.25025045901</v>
      </c>
      <c r="O608" s="2">
        <v>432029.26020144299</v>
      </c>
      <c r="P608" t="s">
        <v>28</v>
      </c>
      <c r="Q608" t="s">
        <v>38</v>
      </c>
      <c r="R608" t="s">
        <v>38</v>
      </c>
      <c r="S608" t="s">
        <v>39</v>
      </c>
      <c r="T608" t="s">
        <v>40</v>
      </c>
      <c r="V608">
        <v>2</v>
      </c>
    </row>
    <row r="609" spans="1:22" x14ac:dyDescent="0.25">
      <c r="A609">
        <v>27</v>
      </c>
      <c r="B609">
        <v>6</v>
      </c>
      <c r="C609">
        <v>2024</v>
      </c>
      <c r="D609" s="1">
        <v>45470</v>
      </c>
      <c r="E609" t="s">
        <v>59</v>
      </c>
      <c r="F609" t="s">
        <v>60</v>
      </c>
      <c r="G609">
        <v>1</v>
      </c>
      <c r="H609" t="s">
        <v>26</v>
      </c>
      <c r="I609" t="s">
        <v>124</v>
      </c>
      <c r="J609" t="s">
        <v>140</v>
      </c>
      <c r="K609">
        <v>150</v>
      </c>
      <c r="L609" s="2">
        <v>177045.90822738799</v>
      </c>
      <c r="M609" s="2">
        <v>434033.150769834</v>
      </c>
      <c r="N609" s="2">
        <v>176899.94211678801</v>
      </c>
      <c r="O609" s="2">
        <v>434088.69434715301</v>
      </c>
      <c r="P609" t="s">
        <v>28</v>
      </c>
      <c r="Q609" t="s">
        <v>29</v>
      </c>
      <c r="R609" t="s">
        <v>29</v>
      </c>
      <c r="S609" t="s">
        <v>30</v>
      </c>
      <c r="T609" t="s">
        <v>31</v>
      </c>
      <c r="V609">
        <v>1</v>
      </c>
    </row>
    <row r="610" spans="1:22" x14ac:dyDescent="0.25">
      <c r="A610">
        <v>27</v>
      </c>
      <c r="B610">
        <v>6</v>
      </c>
      <c r="C610">
        <v>2024</v>
      </c>
      <c r="D610" s="1">
        <v>45470</v>
      </c>
      <c r="E610" t="s">
        <v>59</v>
      </c>
      <c r="F610" t="s">
        <v>60</v>
      </c>
      <c r="G610">
        <v>1</v>
      </c>
      <c r="H610" t="s">
        <v>26</v>
      </c>
      <c r="I610" t="s">
        <v>124</v>
      </c>
      <c r="J610" t="s">
        <v>140</v>
      </c>
      <c r="K610">
        <v>150</v>
      </c>
      <c r="L610" s="2">
        <v>177045.90822738799</v>
      </c>
      <c r="M610" s="2">
        <v>434033.150769834</v>
      </c>
      <c r="N610" s="2">
        <v>176899.94211678801</v>
      </c>
      <c r="O610" s="2">
        <v>434088.69434715301</v>
      </c>
      <c r="P610" t="s">
        <v>28</v>
      </c>
      <c r="Q610" t="s">
        <v>41</v>
      </c>
      <c r="R610" t="s">
        <v>41</v>
      </c>
      <c r="S610" t="s">
        <v>30</v>
      </c>
      <c r="T610" t="s">
        <v>42</v>
      </c>
      <c r="V610">
        <v>3</v>
      </c>
    </row>
    <row r="611" spans="1:22" x14ac:dyDescent="0.25">
      <c r="A611">
        <v>27</v>
      </c>
      <c r="B611">
        <v>6</v>
      </c>
      <c r="C611">
        <v>2024</v>
      </c>
      <c r="D611" s="1">
        <v>45470</v>
      </c>
      <c r="E611" t="s">
        <v>59</v>
      </c>
      <c r="F611" t="s">
        <v>60</v>
      </c>
      <c r="G611">
        <v>1</v>
      </c>
      <c r="H611" t="s">
        <v>26</v>
      </c>
      <c r="I611" t="s">
        <v>124</v>
      </c>
      <c r="J611" t="s">
        <v>140</v>
      </c>
      <c r="K611">
        <v>150</v>
      </c>
      <c r="L611" s="2">
        <v>177045.90822738799</v>
      </c>
      <c r="M611" s="2">
        <v>434033.150769834</v>
      </c>
      <c r="N611" s="2">
        <v>176899.94211678801</v>
      </c>
      <c r="O611" s="2">
        <v>434088.69434715301</v>
      </c>
      <c r="P611" t="s">
        <v>28</v>
      </c>
      <c r="Q611" t="s">
        <v>46</v>
      </c>
      <c r="R611" t="s">
        <v>47</v>
      </c>
      <c r="S611" t="s">
        <v>48</v>
      </c>
      <c r="T611" t="s">
        <v>49</v>
      </c>
      <c r="V611">
        <v>2</v>
      </c>
    </row>
    <row r="612" spans="1:22" x14ac:dyDescent="0.25">
      <c r="A612">
        <v>27</v>
      </c>
      <c r="B612">
        <v>6</v>
      </c>
      <c r="C612">
        <v>2024</v>
      </c>
      <c r="D612" s="1">
        <v>45470</v>
      </c>
      <c r="E612" t="s">
        <v>59</v>
      </c>
      <c r="F612" t="s">
        <v>60</v>
      </c>
      <c r="G612">
        <v>1</v>
      </c>
      <c r="H612" t="s">
        <v>26</v>
      </c>
      <c r="I612" t="s">
        <v>124</v>
      </c>
      <c r="J612" t="s">
        <v>140</v>
      </c>
      <c r="K612">
        <v>150</v>
      </c>
      <c r="L612" s="2">
        <v>177045.90822738799</v>
      </c>
      <c r="M612" s="2">
        <v>434033.150769834</v>
      </c>
      <c r="N612" s="2">
        <v>176899.94211678801</v>
      </c>
      <c r="O612" s="2">
        <v>434088.69434715301</v>
      </c>
      <c r="P612" t="s">
        <v>28</v>
      </c>
      <c r="Q612" t="s">
        <v>36</v>
      </c>
      <c r="R612" t="s">
        <v>36</v>
      </c>
      <c r="S612" t="s">
        <v>36</v>
      </c>
      <c r="T612" t="s">
        <v>37</v>
      </c>
      <c r="V612">
        <v>2</v>
      </c>
    </row>
    <row r="613" spans="1:22" x14ac:dyDescent="0.25">
      <c r="A613">
        <v>27</v>
      </c>
      <c r="B613">
        <v>6</v>
      </c>
      <c r="C613">
        <v>2024</v>
      </c>
      <c r="D613" s="1">
        <v>45470</v>
      </c>
      <c r="E613" t="s">
        <v>59</v>
      </c>
      <c r="F613" t="s">
        <v>60</v>
      </c>
      <c r="G613">
        <v>1</v>
      </c>
      <c r="H613" t="s">
        <v>26</v>
      </c>
      <c r="I613" t="s">
        <v>124</v>
      </c>
      <c r="J613" t="s">
        <v>140</v>
      </c>
      <c r="K613">
        <v>150</v>
      </c>
      <c r="L613" s="2">
        <v>177045.90822738799</v>
      </c>
      <c r="M613" s="2">
        <v>434033.150769834</v>
      </c>
      <c r="N613" s="2">
        <v>176899.94211678801</v>
      </c>
      <c r="O613" s="2">
        <v>434088.69434715301</v>
      </c>
      <c r="P613" t="s">
        <v>28</v>
      </c>
      <c r="Q613" t="s">
        <v>63</v>
      </c>
      <c r="R613" t="s">
        <v>63</v>
      </c>
      <c r="S613" t="s">
        <v>64</v>
      </c>
      <c r="T613" t="s">
        <v>65</v>
      </c>
      <c r="V613">
        <v>1</v>
      </c>
    </row>
    <row r="614" spans="1:22" x14ac:dyDescent="0.25">
      <c r="A614">
        <v>27</v>
      </c>
      <c r="B614">
        <v>6</v>
      </c>
      <c r="C614">
        <v>2024</v>
      </c>
      <c r="D614" s="1">
        <v>45470</v>
      </c>
      <c r="E614" t="s">
        <v>59</v>
      </c>
      <c r="F614" t="s">
        <v>60</v>
      </c>
      <c r="G614">
        <v>1</v>
      </c>
      <c r="H614" t="s">
        <v>26</v>
      </c>
      <c r="I614" t="s">
        <v>124</v>
      </c>
      <c r="J614" t="s">
        <v>140</v>
      </c>
      <c r="K614">
        <v>150</v>
      </c>
      <c r="L614" s="2">
        <v>177045.90822738799</v>
      </c>
      <c r="M614" s="2">
        <v>434033.150769834</v>
      </c>
      <c r="N614" s="2">
        <v>176899.94211678801</v>
      </c>
      <c r="O614" s="2">
        <v>434088.69434715301</v>
      </c>
      <c r="P614" t="s">
        <v>28</v>
      </c>
      <c r="Q614" t="s">
        <v>38</v>
      </c>
      <c r="R614" t="s">
        <v>38</v>
      </c>
      <c r="S614" t="s">
        <v>39</v>
      </c>
      <c r="T614" t="s">
        <v>40</v>
      </c>
      <c r="V614">
        <v>1</v>
      </c>
    </row>
    <row r="615" spans="1:22" x14ac:dyDescent="0.25">
      <c r="A615">
        <v>27</v>
      </c>
      <c r="B615">
        <v>6</v>
      </c>
      <c r="C615">
        <v>2024</v>
      </c>
      <c r="D615" s="1">
        <v>45470</v>
      </c>
      <c r="E615" t="s">
        <v>59</v>
      </c>
      <c r="F615" t="s">
        <v>60</v>
      </c>
      <c r="G615">
        <v>2</v>
      </c>
      <c r="H615" t="s">
        <v>50</v>
      </c>
      <c r="I615" t="s">
        <v>124</v>
      </c>
      <c r="J615" t="s">
        <v>140</v>
      </c>
      <c r="K615">
        <v>150</v>
      </c>
      <c r="L615" s="2">
        <v>177046</v>
      </c>
      <c r="M615" s="2">
        <v>434033</v>
      </c>
      <c r="N615" s="2">
        <v>176900</v>
      </c>
      <c r="O615" s="2">
        <v>434089</v>
      </c>
      <c r="P615" t="s">
        <v>28</v>
      </c>
      <c r="Q615" t="s">
        <v>29</v>
      </c>
      <c r="R615" t="s">
        <v>29</v>
      </c>
      <c r="S615" t="s">
        <v>30</v>
      </c>
      <c r="T615" t="s">
        <v>31</v>
      </c>
      <c r="V615">
        <v>1</v>
      </c>
    </row>
    <row r="616" spans="1:22" x14ac:dyDescent="0.25">
      <c r="A616">
        <v>27</v>
      </c>
      <c r="B616">
        <v>6</v>
      </c>
      <c r="C616">
        <v>2024</v>
      </c>
      <c r="D616" s="1">
        <v>45470</v>
      </c>
      <c r="E616" t="s">
        <v>59</v>
      </c>
      <c r="F616" t="s">
        <v>60</v>
      </c>
      <c r="G616">
        <v>2</v>
      </c>
      <c r="H616" t="s">
        <v>50</v>
      </c>
      <c r="I616" t="s">
        <v>124</v>
      </c>
      <c r="J616" t="s">
        <v>140</v>
      </c>
      <c r="K616">
        <v>150</v>
      </c>
      <c r="L616" s="2">
        <v>177046</v>
      </c>
      <c r="M616" s="2">
        <v>434033</v>
      </c>
      <c r="N616" s="2">
        <v>176900</v>
      </c>
      <c r="O616" s="2">
        <v>434089</v>
      </c>
      <c r="P616" t="s">
        <v>28</v>
      </c>
      <c r="Q616" t="s">
        <v>41</v>
      </c>
      <c r="R616" t="s">
        <v>41</v>
      </c>
      <c r="S616" t="s">
        <v>30</v>
      </c>
      <c r="T616" t="s">
        <v>42</v>
      </c>
      <c r="V616">
        <v>1</v>
      </c>
    </row>
    <row r="617" spans="1:22" x14ac:dyDescent="0.25">
      <c r="A617">
        <v>27</v>
      </c>
      <c r="B617">
        <v>6</v>
      </c>
      <c r="C617">
        <v>2024</v>
      </c>
      <c r="D617" s="1">
        <v>45470</v>
      </c>
      <c r="E617" t="s">
        <v>59</v>
      </c>
      <c r="F617" t="s">
        <v>60</v>
      </c>
      <c r="G617">
        <v>2</v>
      </c>
      <c r="H617" t="s">
        <v>50</v>
      </c>
      <c r="I617" t="s">
        <v>124</v>
      </c>
      <c r="J617" t="s">
        <v>140</v>
      </c>
      <c r="K617">
        <v>150</v>
      </c>
      <c r="L617" s="2">
        <v>177046</v>
      </c>
      <c r="M617" s="2">
        <v>434033</v>
      </c>
      <c r="N617" s="2">
        <v>176900</v>
      </c>
      <c r="O617" s="2">
        <v>434089</v>
      </c>
      <c r="P617" t="s">
        <v>28</v>
      </c>
      <c r="Q617" t="s">
        <v>46</v>
      </c>
      <c r="R617" t="s">
        <v>47</v>
      </c>
      <c r="S617" t="s">
        <v>48</v>
      </c>
      <c r="T617" t="s">
        <v>49</v>
      </c>
      <c r="V617">
        <v>1</v>
      </c>
    </row>
    <row r="618" spans="1:22" x14ac:dyDescent="0.25">
      <c r="A618">
        <v>27</v>
      </c>
      <c r="B618">
        <v>6</v>
      </c>
      <c r="C618">
        <v>2024</v>
      </c>
      <c r="D618" s="1">
        <v>45470</v>
      </c>
      <c r="E618" t="s">
        <v>59</v>
      </c>
      <c r="F618" t="s">
        <v>60</v>
      </c>
      <c r="G618">
        <v>2</v>
      </c>
      <c r="H618" t="s">
        <v>50</v>
      </c>
      <c r="I618" t="s">
        <v>124</v>
      </c>
      <c r="J618" t="s">
        <v>140</v>
      </c>
      <c r="K618">
        <v>150</v>
      </c>
      <c r="L618" s="2">
        <v>177046</v>
      </c>
      <c r="M618" s="2">
        <v>434033</v>
      </c>
      <c r="N618" s="2">
        <v>176900</v>
      </c>
      <c r="O618" s="2">
        <v>434089</v>
      </c>
      <c r="P618" t="s">
        <v>28</v>
      </c>
      <c r="Q618" t="s">
        <v>36</v>
      </c>
      <c r="R618" t="s">
        <v>36</v>
      </c>
      <c r="S618" t="s">
        <v>36</v>
      </c>
      <c r="T618" t="s">
        <v>37</v>
      </c>
      <c r="V618">
        <v>2</v>
      </c>
    </row>
    <row r="619" spans="1:22" x14ac:dyDescent="0.25">
      <c r="A619">
        <v>27</v>
      </c>
      <c r="B619">
        <v>6</v>
      </c>
      <c r="C619">
        <v>2024</v>
      </c>
      <c r="D619" s="1">
        <v>45470</v>
      </c>
      <c r="E619" t="s">
        <v>59</v>
      </c>
      <c r="F619" t="s">
        <v>60</v>
      </c>
      <c r="G619">
        <v>2</v>
      </c>
      <c r="H619" t="s">
        <v>50</v>
      </c>
      <c r="I619" t="s">
        <v>124</v>
      </c>
      <c r="J619" t="s">
        <v>140</v>
      </c>
      <c r="K619">
        <v>150</v>
      </c>
      <c r="L619" s="2">
        <v>177046</v>
      </c>
      <c r="M619" s="2">
        <v>434033</v>
      </c>
      <c r="N619" s="2">
        <v>176900</v>
      </c>
      <c r="O619" s="2">
        <v>434089</v>
      </c>
      <c r="P619" t="s">
        <v>28</v>
      </c>
      <c r="Q619" t="s">
        <v>63</v>
      </c>
      <c r="R619" t="s">
        <v>63</v>
      </c>
      <c r="S619" t="s">
        <v>64</v>
      </c>
      <c r="T619" t="s">
        <v>65</v>
      </c>
      <c r="V619">
        <v>1</v>
      </c>
    </row>
    <row r="620" spans="1:22" x14ac:dyDescent="0.25">
      <c r="A620">
        <v>27</v>
      </c>
      <c r="B620">
        <v>6</v>
      </c>
      <c r="C620">
        <v>2024</v>
      </c>
      <c r="D620" s="1">
        <v>45470</v>
      </c>
      <c r="E620" t="s">
        <v>59</v>
      </c>
      <c r="F620" t="s">
        <v>60</v>
      </c>
      <c r="G620">
        <v>2</v>
      </c>
      <c r="H620" t="s">
        <v>50</v>
      </c>
      <c r="I620" t="s">
        <v>124</v>
      </c>
      <c r="J620" t="s">
        <v>140</v>
      </c>
      <c r="K620">
        <v>150</v>
      </c>
      <c r="L620" s="2">
        <v>177046</v>
      </c>
      <c r="M620" s="2">
        <v>434033</v>
      </c>
      <c r="N620" s="2">
        <v>176900</v>
      </c>
      <c r="O620" s="2">
        <v>434089</v>
      </c>
      <c r="P620" t="s">
        <v>28</v>
      </c>
      <c r="Q620" t="s">
        <v>38</v>
      </c>
      <c r="R620" t="s">
        <v>38</v>
      </c>
      <c r="S620" t="s">
        <v>39</v>
      </c>
      <c r="T620" t="s">
        <v>40</v>
      </c>
      <c r="V620">
        <v>1</v>
      </c>
    </row>
    <row r="621" spans="1:22" x14ac:dyDescent="0.25">
      <c r="A621">
        <v>27</v>
      </c>
      <c r="B621">
        <v>6</v>
      </c>
      <c r="C621">
        <v>2024</v>
      </c>
      <c r="D621" s="1">
        <v>45470</v>
      </c>
      <c r="E621" t="s">
        <v>59</v>
      </c>
      <c r="F621" t="s">
        <v>60</v>
      </c>
      <c r="G621">
        <v>3</v>
      </c>
      <c r="H621" t="s">
        <v>50</v>
      </c>
      <c r="I621" t="s">
        <v>124</v>
      </c>
      <c r="J621" t="s">
        <v>140</v>
      </c>
      <c r="K621">
        <v>150</v>
      </c>
      <c r="L621" s="2">
        <v>176668.612366541</v>
      </c>
      <c r="M621" s="2">
        <v>434163.34155797103</v>
      </c>
      <c r="N621" s="2">
        <v>176519.37495443699</v>
      </c>
      <c r="O621" s="2">
        <v>434197.186843078</v>
      </c>
      <c r="P621" t="s">
        <v>28</v>
      </c>
      <c r="Q621" t="s">
        <v>41</v>
      </c>
      <c r="R621" t="s">
        <v>41</v>
      </c>
      <c r="S621" t="s">
        <v>30</v>
      </c>
      <c r="T621" t="s">
        <v>42</v>
      </c>
      <c r="V621">
        <v>2</v>
      </c>
    </row>
    <row r="622" spans="1:22" x14ac:dyDescent="0.25">
      <c r="A622">
        <v>27</v>
      </c>
      <c r="B622">
        <v>6</v>
      </c>
      <c r="C622">
        <v>2024</v>
      </c>
      <c r="D622" s="1">
        <v>45470</v>
      </c>
      <c r="E622" t="s">
        <v>59</v>
      </c>
      <c r="F622" t="s">
        <v>60</v>
      </c>
      <c r="G622">
        <v>3</v>
      </c>
      <c r="H622" t="s">
        <v>50</v>
      </c>
      <c r="I622" t="s">
        <v>124</v>
      </c>
      <c r="J622" t="s">
        <v>140</v>
      </c>
      <c r="K622">
        <v>150</v>
      </c>
      <c r="L622" s="2">
        <v>176668.612366541</v>
      </c>
      <c r="M622" s="2">
        <v>434163.34155797103</v>
      </c>
      <c r="N622" s="2">
        <v>176519.37495443699</v>
      </c>
      <c r="O622" s="2">
        <v>434197.186843078</v>
      </c>
      <c r="P622" t="s">
        <v>28</v>
      </c>
      <c r="Q622" t="s">
        <v>46</v>
      </c>
      <c r="R622" t="s">
        <v>47</v>
      </c>
      <c r="S622" t="s">
        <v>48</v>
      </c>
      <c r="T622" t="s">
        <v>49</v>
      </c>
      <c r="V622">
        <v>1</v>
      </c>
    </row>
    <row r="623" spans="1:22" x14ac:dyDescent="0.25">
      <c r="A623">
        <v>27</v>
      </c>
      <c r="B623">
        <v>6</v>
      </c>
      <c r="C623">
        <v>2024</v>
      </c>
      <c r="D623" s="1">
        <v>45470</v>
      </c>
      <c r="E623" t="s">
        <v>59</v>
      </c>
      <c r="F623" t="s">
        <v>60</v>
      </c>
      <c r="G623">
        <v>3</v>
      </c>
      <c r="H623" t="s">
        <v>50</v>
      </c>
      <c r="I623" t="s">
        <v>124</v>
      </c>
      <c r="J623" t="s">
        <v>140</v>
      </c>
      <c r="K623">
        <v>150</v>
      </c>
      <c r="L623" s="2">
        <v>176668.612366541</v>
      </c>
      <c r="M623" s="2">
        <v>434163.34155797103</v>
      </c>
      <c r="N623" s="2">
        <v>176519.37495443699</v>
      </c>
      <c r="O623" s="2">
        <v>434197.186843078</v>
      </c>
      <c r="P623" t="s">
        <v>28</v>
      </c>
      <c r="Q623" t="s">
        <v>36</v>
      </c>
      <c r="R623" t="s">
        <v>36</v>
      </c>
      <c r="S623" t="s">
        <v>36</v>
      </c>
      <c r="T623" t="s">
        <v>37</v>
      </c>
      <c r="V623">
        <v>1</v>
      </c>
    </row>
    <row r="624" spans="1:22" x14ac:dyDescent="0.25">
      <c r="A624">
        <v>27</v>
      </c>
      <c r="B624">
        <v>6</v>
      </c>
      <c r="C624">
        <v>2024</v>
      </c>
      <c r="D624" s="1">
        <v>45470</v>
      </c>
      <c r="E624" t="s">
        <v>59</v>
      </c>
      <c r="F624" t="s">
        <v>60</v>
      </c>
      <c r="G624">
        <v>3</v>
      </c>
      <c r="H624" t="s">
        <v>50</v>
      </c>
      <c r="I624" t="s">
        <v>124</v>
      </c>
      <c r="J624" t="s">
        <v>140</v>
      </c>
      <c r="K624">
        <v>150</v>
      </c>
      <c r="L624" s="2">
        <v>176668.612366541</v>
      </c>
      <c r="M624" s="2">
        <v>434163.34155797103</v>
      </c>
      <c r="N624" s="2">
        <v>176519.37495443699</v>
      </c>
      <c r="O624" s="2">
        <v>434197.186843078</v>
      </c>
      <c r="P624" t="s">
        <v>28</v>
      </c>
      <c r="Q624" t="s">
        <v>38</v>
      </c>
      <c r="R624" t="s">
        <v>38</v>
      </c>
      <c r="S624" t="s">
        <v>39</v>
      </c>
      <c r="T624" t="s">
        <v>40</v>
      </c>
      <c r="V624">
        <v>1</v>
      </c>
    </row>
    <row r="625" spans="1:23" x14ac:dyDescent="0.25">
      <c r="A625">
        <v>27</v>
      </c>
      <c r="B625">
        <v>6</v>
      </c>
      <c r="C625">
        <v>2024</v>
      </c>
      <c r="D625" s="1">
        <v>45470</v>
      </c>
      <c r="E625" t="s">
        <v>59</v>
      </c>
      <c r="F625" t="s">
        <v>60</v>
      </c>
      <c r="G625">
        <v>4</v>
      </c>
      <c r="H625" t="s">
        <v>50</v>
      </c>
      <c r="I625" t="s">
        <v>124</v>
      </c>
      <c r="J625" t="s">
        <v>140</v>
      </c>
      <c r="K625">
        <v>150</v>
      </c>
      <c r="L625" s="2">
        <v>176477</v>
      </c>
      <c r="M625" s="2">
        <v>434210</v>
      </c>
      <c r="N625" s="2">
        <v>176327</v>
      </c>
      <c r="O625" s="2">
        <v>434242</v>
      </c>
      <c r="P625" t="s">
        <v>28</v>
      </c>
      <c r="Q625" t="s">
        <v>29</v>
      </c>
      <c r="R625" t="s">
        <v>29</v>
      </c>
      <c r="S625" t="s">
        <v>30</v>
      </c>
      <c r="T625" t="s">
        <v>31</v>
      </c>
      <c r="V625">
        <v>1</v>
      </c>
    </row>
    <row r="626" spans="1:23" x14ac:dyDescent="0.25">
      <c r="A626">
        <v>27</v>
      </c>
      <c r="B626">
        <v>6</v>
      </c>
      <c r="C626">
        <v>2024</v>
      </c>
      <c r="D626" s="1">
        <v>45470</v>
      </c>
      <c r="E626" t="s">
        <v>59</v>
      </c>
      <c r="F626" t="s">
        <v>60</v>
      </c>
      <c r="G626">
        <v>4</v>
      </c>
      <c r="H626" t="s">
        <v>50</v>
      </c>
      <c r="I626" t="s">
        <v>124</v>
      </c>
      <c r="J626" t="s">
        <v>140</v>
      </c>
      <c r="K626">
        <v>150</v>
      </c>
      <c r="L626" s="2">
        <v>176477</v>
      </c>
      <c r="M626" s="2">
        <v>434210</v>
      </c>
      <c r="N626" s="2">
        <v>176327</v>
      </c>
      <c r="O626" s="2">
        <v>434242</v>
      </c>
      <c r="P626" t="s">
        <v>28</v>
      </c>
      <c r="Q626" t="s">
        <v>41</v>
      </c>
      <c r="R626" t="s">
        <v>41</v>
      </c>
      <c r="S626" t="s">
        <v>30</v>
      </c>
      <c r="T626" t="s">
        <v>42</v>
      </c>
      <c r="V626">
        <v>2</v>
      </c>
    </row>
    <row r="627" spans="1:23" x14ac:dyDescent="0.25">
      <c r="A627">
        <v>27</v>
      </c>
      <c r="B627">
        <v>6</v>
      </c>
      <c r="C627">
        <v>2024</v>
      </c>
      <c r="D627" s="1">
        <v>45470</v>
      </c>
      <c r="E627" t="s">
        <v>59</v>
      </c>
      <c r="F627" t="s">
        <v>60</v>
      </c>
      <c r="G627">
        <v>4</v>
      </c>
      <c r="H627" t="s">
        <v>50</v>
      </c>
      <c r="I627" t="s">
        <v>124</v>
      </c>
      <c r="J627" t="s">
        <v>140</v>
      </c>
      <c r="K627">
        <v>150</v>
      </c>
      <c r="L627" s="2">
        <v>176477</v>
      </c>
      <c r="M627" s="2">
        <v>434210</v>
      </c>
      <c r="N627" s="2">
        <v>176327</v>
      </c>
      <c r="O627" s="2">
        <v>434242</v>
      </c>
      <c r="P627" t="s">
        <v>28</v>
      </c>
      <c r="Q627" t="s">
        <v>46</v>
      </c>
      <c r="R627" t="s">
        <v>47</v>
      </c>
      <c r="S627" t="s">
        <v>48</v>
      </c>
      <c r="T627" t="s">
        <v>49</v>
      </c>
      <c r="V627">
        <v>1</v>
      </c>
    </row>
    <row r="628" spans="1:23" x14ac:dyDescent="0.25">
      <c r="A628">
        <v>27</v>
      </c>
      <c r="B628">
        <v>6</v>
      </c>
      <c r="C628">
        <v>2024</v>
      </c>
      <c r="D628" s="1">
        <v>45470</v>
      </c>
      <c r="E628" t="s">
        <v>59</v>
      </c>
      <c r="F628" t="s">
        <v>60</v>
      </c>
      <c r="G628">
        <v>4</v>
      </c>
      <c r="H628" t="s">
        <v>50</v>
      </c>
      <c r="I628" t="s">
        <v>124</v>
      </c>
      <c r="J628" t="s">
        <v>140</v>
      </c>
      <c r="K628">
        <v>150</v>
      </c>
      <c r="L628" s="2">
        <v>176477</v>
      </c>
      <c r="M628" s="2">
        <v>434210</v>
      </c>
      <c r="N628" s="2">
        <v>176327</v>
      </c>
      <c r="O628" s="2">
        <v>434242</v>
      </c>
      <c r="P628" t="s">
        <v>28</v>
      </c>
      <c r="Q628" t="s">
        <v>36</v>
      </c>
      <c r="R628" t="s">
        <v>36</v>
      </c>
      <c r="S628" t="s">
        <v>36</v>
      </c>
      <c r="T628" t="s">
        <v>37</v>
      </c>
      <c r="V628">
        <v>2</v>
      </c>
    </row>
    <row r="629" spans="1:23" x14ac:dyDescent="0.25">
      <c r="A629">
        <v>27</v>
      </c>
      <c r="B629">
        <v>6</v>
      </c>
      <c r="C629">
        <v>2024</v>
      </c>
      <c r="D629" s="1">
        <v>45470</v>
      </c>
      <c r="E629" t="s">
        <v>59</v>
      </c>
      <c r="F629" t="s">
        <v>60</v>
      </c>
      <c r="G629">
        <v>4</v>
      </c>
      <c r="H629" t="s">
        <v>50</v>
      </c>
      <c r="I629" t="s">
        <v>124</v>
      </c>
      <c r="J629" t="s">
        <v>140</v>
      </c>
      <c r="K629">
        <v>150</v>
      </c>
      <c r="L629" s="2">
        <v>176477</v>
      </c>
      <c r="M629" s="2">
        <v>434210</v>
      </c>
      <c r="N629" s="2">
        <v>176327</v>
      </c>
      <c r="O629" s="2">
        <v>434242</v>
      </c>
      <c r="P629" t="s">
        <v>28</v>
      </c>
      <c r="Q629" t="s">
        <v>73</v>
      </c>
      <c r="R629" t="s">
        <v>73</v>
      </c>
      <c r="S629" t="s">
        <v>74</v>
      </c>
      <c r="T629" t="s">
        <v>75</v>
      </c>
      <c r="U629">
        <v>1</v>
      </c>
      <c r="V629">
        <v>1</v>
      </c>
      <c r="W629" t="s">
        <v>93</v>
      </c>
    </row>
    <row r="630" spans="1:23" x14ac:dyDescent="0.25">
      <c r="A630">
        <v>27</v>
      </c>
      <c r="B630">
        <v>6</v>
      </c>
      <c r="C630">
        <v>2024</v>
      </c>
      <c r="D630" s="1">
        <v>45470</v>
      </c>
      <c r="E630" t="s">
        <v>59</v>
      </c>
      <c r="F630" t="s">
        <v>60</v>
      </c>
      <c r="G630">
        <v>4</v>
      </c>
      <c r="H630" t="s">
        <v>50</v>
      </c>
      <c r="I630" t="s">
        <v>124</v>
      </c>
      <c r="J630" t="s">
        <v>140</v>
      </c>
      <c r="K630">
        <v>150</v>
      </c>
      <c r="L630" s="2">
        <v>176477</v>
      </c>
      <c r="M630" s="2">
        <v>434210</v>
      </c>
      <c r="N630" s="2">
        <v>176327</v>
      </c>
      <c r="O630" s="2">
        <v>434242</v>
      </c>
      <c r="P630" t="s">
        <v>28</v>
      </c>
      <c r="Q630" t="s">
        <v>38</v>
      </c>
      <c r="R630" t="s">
        <v>38</v>
      </c>
      <c r="S630" t="s">
        <v>39</v>
      </c>
      <c r="T630" t="s">
        <v>40</v>
      </c>
      <c r="V630">
        <v>1</v>
      </c>
    </row>
    <row r="631" spans="1:23" x14ac:dyDescent="0.25">
      <c r="A631">
        <v>27</v>
      </c>
      <c r="B631">
        <v>6</v>
      </c>
      <c r="C631">
        <v>2024</v>
      </c>
      <c r="D631" s="1">
        <v>45470</v>
      </c>
      <c r="E631" t="s">
        <v>59</v>
      </c>
      <c r="F631" t="s">
        <v>60</v>
      </c>
      <c r="G631">
        <v>5</v>
      </c>
      <c r="H631" t="s">
        <v>51</v>
      </c>
      <c r="I631" t="s">
        <v>124</v>
      </c>
      <c r="J631" t="s">
        <v>140</v>
      </c>
      <c r="K631">
        <v>150</v>
      </c>
      <c r="L631" s="2">
        <v>176284.035581573</v>
      </c>
      <c r="M631" s="2">
        <v>434246.13408779103</v>
      </c>
      <c r="N631" s="2">
        <v>176136.038475009</v>
      </c>
      <c r="O631" s="2">
        <v>434280.88612122799</v>
      </c>
      <c r="P631" t="s">
        <v>28</v>
      </c>
      <c r="Q631" t="s">
        <v>41</v>
      </c>
      <c r="R631" t="s">
        <v>41</v>
      </c>
      <c r="S631" t="s">
        <v>30</v>
      </c>
      <c r="T631" t="s">
        <v>42</v>
      </c>
      <c r="V631">
        <v>1</v>
      </c>
    </row>
    <row r="632" spans="1:23" x14ac:dyDescent="0.25">
      <c r="A632">
        <v>27</v>
      </c>
      <c r="B632">
        <v>6</v>
      </c>
      <c r="C632">
        <v>2024</v>
      </c>
      <c r="D632" s="1">
        <v>45470</v>
      </c>
      <c r="E632" t="s">
        <v>59</v>
      </c>
      <c r="F632" t="s">
        <v>60</v>
      </c>
      <c r="G632">
        <v>5</v>
      </c>
      <c r="H632" t="s">
        <v>51</v>
      </c>
      <c r="I632" t="s">
        <v>124</v>
      </c>
      <c r="J632" t="s">
        <v>140</v>
      </c>
      <c r="K632">
        <v>150</v>
      </c>
      <c r="L632" s="2">
        <v>176284.035581573</v>
      </c>
      <c r="M632" s="2">
        <v>434246.13408779103</v>
      </c>
      <c r="N632" s="2">
        <v>176136.038475009</v>
      </c>
      <c r="O632" s="2">
        <v>434280.88612122799</v>
      </c>
      <c r="P632" t="s">
        <v>28</v>
      </c>
      <c r="Q632" t="s">
        <v>46</v>
      </c>
      <c r="R632" t="s">
        <v>47</v>
      </c>
      <c r="S632" t="s">
        <v>48</v>
      </c>
      <c r="T632" t="s">
        <v>49</v>
      </c>
      <c r="V632">
        <v>1</v>
      </c>
    </row>
    <row r="633" spans="1:23" x14ac:dyDescent="0.25">
      <c r="A633">
        <v>27</v>
      </c>
      <c r="B633">
        <v>6</v>
      </c>
      <c r="C633">
        <v>2024</v>
      </c>
      <c r="D633" s="1">
        <v>45470</v>
      </c>
      <c r="E633" t="s">
        <v>59</v>
      </c>
      <c r="F633" t="s">
        <v>60</v>
      </c>
      <c r="G633">
        <v>5</v>
      </c>
      <c r="H633" t="s">
        <v>51</v>
      </c>
      <c r="I633" t="s">
        <v>124</v>
      </c>
      <c r="J633" t="s">
        <v>140</v>
      </c>
      <c r="K633">
        <v>150</v>
      </c>
      <c r="L633" s="2">
        <v>176284.035581573</v>
      </c>
      <c r="M633" s="2">
        <v>434246.13408779103</v>
      </c>
      <c r="N633" s="2">
        <v>176136.038475009</v>
      </c>
      <c r="O633" s="2">
        <v>434280.88612122799</v>
      </c>
      <c r="P633" t="s">
        <v>28</v>
      </c>
      <c r="Q633" t="s">
        <v>36</v>
      </c>
      <c r="R633" t="s">
        <v>36</v>
      </c>
      <c r="S633" t="s">
        <v>36</v>
      </c>
      <c r="T633" t="s">
        <v>37</v>
      </c>
      <c r="V633">
        <v>2</v>
      </c>
    </row>
    <row r="634" spans="1:23" x14ac:dyDescent="0.25">
      <c r="A634">
        <v>27</v>
      </c>
      <c r="B634">
        <v>6</v>
      </c>
      <c r="C634">
        <v>2024</v>
      </c>
      <c r="D634" s="1">
        <v>45470</v>
      </c>
      <c r="E634" t="s">
        <v>59</v>
      </c>
      <c r="F634" t="s">
        <v>60</v>
      </c>
      <c r="G634">
        <v>5</v>
      </c>
      <c r="H634" t="s">
        <v>51</v>
      </c>
      <c r="I634" t="s">
        <v>124</v>
      </c>
      <c r="J634" t="s">
        <v>140</v>
      </c>
      <c r="K634">
        <v>150</v>
      </c>
      <c r="L634" s="2">
        <v>176284.035581573</v>
      </c>
      <c r="M634" s="2">
        <v>434246.13408779103</v>
      </c>
      <c r="N634" s="2">
        <v>176136.038475009</v>
      </c>
      <c r="O634" s="2">
        <v>434280.88612122799</v>
      </c>
      <c r="P634" t="s">
        <v>28</v>
      </c>
      <c r="Q634" t="s">
        <v>38</v>
      </c>
      <c r="R634" t="s">
        <v>38</v>
      </c>
      <c r="S634" t="s">
        <v>39</v>
      </c>
      <c r="T634" t="s">
        <v>40</v>
      </c>
      <c r="V634">
        <v>2</v>
      </c>
    </row>
    <row r="635" spans="1:23" x14ac:dyDescent="0.25">
      <c r="A635">
        <v>27</v>
      </c>
      <c r="B635">
        <v>6</v>
      </c>
      <c r="C635">
        <v>2024</v>
      </c>
      <c r="D635" s="1">
        <v>45470</v>
      </c>
      <c r="E635" t="s">
        <v>24</v>
      </c>
      <c r="F635" t="s">
        <v>25</v>
      </c>
      <c r="G635">
        <v>1</v>
      </c>
      <c r="H635" t="s">
        <v>26</v>
      </c>
      <c r="I635" t="s">
        <v>124</v>
      </c>
      <c r="J635" t="s">
        <v>140</v>
      </c>
      <c r="K635">
        <v>150</v>
      </c>
      <c r="L635" s="2">
        <v>178651.920328887</v>
      </c>
      <c r="M635" s="2">
        <v>432993.44436244899</v>
      </c>
      <c r="N635" s="2">
        <v>178808.92092186201</v>
      </c>
      <c r="O635" s="2">
        <v>432959.365604533</v>
      </c>
      <c r="P635" t="s">
        <v>28</v>
      </c>
      <c r="Q635" t="s">
        <v>29</v>
      </c>
      <c r="R635" t="s">
        <v>29</v>
      </c>
      <c r="S635" t="s">
        <v>30</v>
      </c>
      <c r="T635" t="s">
        <v>31</v>
      </c>
      <c r="V635">
        <v>1</v>
      </c>
    </row>
    <row r="636" spans="1:23" x14ac:dyDescent="0.25">
      <c r="A636">
        <v>27</v>
      </c>
      <c r="B636">
        <v>6</v>
      </c>
      <c r="C636">
        <v>2024</v>
      </c>
      <c r="D636" s="1">
        <v>45470</v>
      </c>
      <c r="E636" t="s">
        <v>24</v>
      </c>
      <c r="F636" t="s">
        <v>25</v>
      </c>
      <c r="G636">
        <v>1</v>
      </c>
      <c r="H636" t="s">
        <v>26</v>
      </c>
      <c r="I636" t="s">
        <v>124</v>
      </c>
      <c r="J636" t="s">
        <v>140</v>
      </c>
      <c r="K636">
        <v>150</v>
      </c>
      <c r="L636" s="2">
        <v>178651.920328887</v>
      </c>
      <c r="M636" s="2">
        <v>432993.44436244899</v>
      </c>
      <c r="N636" s="2">
        <v>178808.92092186201</v>
      </c>
      <c r="O636" s="2">
        <v>432959.365604533</v>
      </c>
      <c r="P636" t="s">
        <v>28</v>
      </c>
      <c r="Q636" t="s">
        <v>41</v>
      </c>
      <c r="R636" t="s">
        <v>41</v>
      </c>
      <c r="S636" t="s">
        <v>30</v>
      </c>
      <c r="T636" t="s">
        <v>42</v>
      </c>
      <c r="V636">
        <v>1</v>
      </c>
    </row>
    <row r="637" spans="1:23" x14ac:dyDescent="0.25">
      <c r="A637">
        <v>27</v>
      </c>
      <c r="B637">
        <v>6</v>
      </c>
      <c r="C637">
        <v>2024</v>
      </c>
      <c r="D637" s="1">
        <v>45470</v>
      </c>
      <c r="E637" t="s">
        <v>24</v>
      </c>
      <c r="F637" t="s">
        <v>25</v>
      </c>
      <c r="G637">
        <v>1</v>
      </c>
      <c r="H637" t="s">
        <v>26</v>
      </c>
      <c r="I637" t="s">
        <v>124</v>
      </c>
      <c r="J637" t="s">
        <v>140</v>
      </c>
      <c r="K637">
        <v>150</v>
      </c>
      <c r="L637" s="2">
        <v>178651.920328887</v>
      </c>
      <c r="M637" s="2">
        <v>432993.44436244899</v>
      </c>
      <c r="N637" s="2">
        <v>178808.92092186201</v>
      </c>
      <c r="O637" s="2">
        <v>432959.365604533</v>
      </c>
      <c r="P637" t="s">
        <v>28</v>
      </c>
      <c r="Q637" t="s">
        <v>46</v>
      </c>
      <c r="R637" t="s">
        <v>47</v>
      </c>
      <c r="S637" t="s">
        <v>48</v>
      </c>
      <c r="T637" t="s">
        <v>49</v>
      </c>
      <c r="V637">
        <v>1</v>
      </c>
    </row>
    <row r="638" spans="1:23" x14ac:dyDescent="0.25">
      <c r="A638">
        <v>27</v>
      </c>
      <c r="B638">
        <v>6</v>
      </c>
      <c r="C638">
        <v>2024</v>
      </c>
      <c r="D638" s="1">
        <v>45470</v>
      </c>
      <c r="E638" t="s">
        <v>24</v>
      </c>
      <c r="F638" t="s">
        <v>25</v>
      </c>
      <c r="G638">
        <v>1</v>
      </c>
      <c r="H638" t="s">
        <v>26</v>
      </c>
      <c r="I638" t="s">
        <v>124</v>
      </c>
      <c r="J638" t="s">
        <v>140</v>
      </c>
      <c r="K638">
        <v>150</v>
      </c>
      <c r="L638" s="2">
        <v>178651.920328887</v>
      </c>
      <c r="M638" s="2">
        <v>432993.44436244899</v>
      </c>
      <c r="N638" s="2">
        <v>178808.92092186201</v>
      </c>
      <c r="O638" s="2">
        <v>432959.365604533</v>
      </c>
      <c r="P638" t="s">
        <v>28</v>
      </c>
      <c r="Q638" t="s">
        <v>36</v>
      </c>
      <c r="R638" t="s">
        <v>36</v>
      </c>
      <c r="S638" t="s">
        <v>36</v>
      </c>
      <c r="T638" t="s">
        <v>37</v>
      </c>
      <c r="V638">
        <v>1</v>
      </c>
    </row>
    <row r="639" spans="1:23" x14ac:dyDescent="0.25">
      <c r="A639">
        <v>27</v>
      </c>
      <c r="B639">
        <v>6</v>
      </c>
      <c r="C639">
        <v>2024</v>
      </c>
      <c r="D639" s="1">
        <v>45470</v>
      </c>
      <c r="E639" t="s">
        <v>24</v>
      </c>
      <c r="F639" t="s">
        <v>25</v>
      </c>
      <c r="G639">
        <v>2</v>
      </c>
      <c r="H639" t="s">
        <v>50</v>
      </c>
      <c r="I639" t="s">
        <v>124</v>
      </c>
      <c r="J639" t="s">
        <v>140</v>
      </c>
      <c r="K639">
        <v>150</v>
      </c>
      <c r="L639" s="2">
        <v>178458.146026264</v>
      </c>
      <c r="M639" s="2">
        <v>433044.489084745</v>
      </c>
      <c r="N639" s="2">
        <v>178617.37304568899</v>
      </c>
      <c r="O639" s="2">
        <v>433004.85190218</v>
      </c>
      <c r="P639" t="s">
        <v>28</v>
      </c>
      <c r="Q639" t="s">
        <v>29</v>
      </c>
      <c r="R639" t="s">
        <v>29</v>
      </c>
      <c r="S639" t="s">
        <v>30</v>
      </c>
      <c r="T639" t="s">
        <v>31</v>
      </c>
      <c r="V639">
        <v>1</v>
      </c>
    </row>
    <row r="640" spans="1:23" x14ac:dyDescent="0.25">
      <c r="A640">
        <v>27</v>
      </c>
      <c r="B640">
        <v>6</v>
      </c>
      <c r="C640">
        <v>2024</v>
      </c>
      <c r="D640" s="1">
        <v>45470</v>
      </c>
      <c r="E640" t="s">
        <v>24</v>
      </c>
      <c r="F640" t="s">
        <v>25</v>
      </c>
      <c r="G640">
        <v>2</v>
      </c>
      <c r="H640" t="s">
        <v>50</v>
      </c>
      <c r="I640" t="s">
        <v>124</v>
      </c>
      <c r="J640" t="s">
        <v>140</v>
      </c>
      <c r="K640">
        <v>150</v>
      </c>
      <c r="L640" s="2">
        <v>178458.146026264</v>
      </c>
      <c r="M640" s="2">
        <v>433044.489084745</v>
      </c>
      <c r="N640" s="2">
        <v>178617.37304568899</v>
      </c>
      <c r="O640" s="2">
        <v>433004.85190218</v>
      </c>
      <c r="P640" t="s">
        <v>28</v>
      </c>
      <c r="Q640" t="s">
        <v>41</v>
      </c>
      <c r="R640" t="s">
        <v>41</v>
      </c>
      <c r="S640" t="s">
        <v>30</v>
      </c>
      <c r="T640" t="s">
        <v>42</v>
      </c>
      <c r="V640">
        <v>2</v>
      </c>
    </row>
    <row r="641" spans="1:22" x14ac:dyDescent="0.25">
      <c r="A641">
        <v>27</v>
      </c>
      <c r="B641">
        <v>6</v>
      </c>
      <c r="C641">
        <v>2024</v>
      </c>
      <c r="D641" s="1">
        <v>45470</v>
      </c>
      <c r="E641" t="s">
        <v>24</v>
      </c>
      <c r="F641" t="s">
        <v>25</v>
      </c>
      <c r="G641">
        <v>2</v>
      </c>
      <c r="H641" t="s">
        <v>50</v>
      </c>
      <c r="I641" t="s">
        <v>124</v>
      </c>
      <c r="J641" t="s">
        <v>140</v>
      </c>
      <c r="K641">
        <v>150</v>
      </c>
      <c r="L641" s="2">
        <v>178458.146026264</v>
      </c>
      <c r="M641" s="2">
        <v>433044.489084745</v>
      </c>
      <c r="N641" s="2">
        <v>178617.37304568899</v>
      </c>
      <c r="O641" s="2">
        <v>433004.85190218</v>
      </c>
      <c r="P641" t="s">
        <v>28</v>
      </c>
      <c r="Q641" t="s">
        <v>76</v>
      </c>
      <c r="R641" t="s">
        <v>76</v>
      </c>
      <c r="S641" t="s">
        <v>77</v>
      </c>
      <c r="T641" t="s">
        <v>78</v>
      </c>
      <c r="V641">
        <v>1</v>
      </c>
    </row>
    <row r="642" spans="1:22" x14ac:dyDescent="0.25">
      <c r="A642">
        <v>27</v>
      </c>
      <c r="B642">
        <v>6</v>
      </c>
      <c r="C642">
        <v>2024</v>
      </c>
      <c r="D642" s="1">
        <v>45470</v>
      </c>
      <c r="E642" t="s">
        <v>24</v>
      </c>
      <c r="F642" t="s">
        <v>25</v>
      </c>
      <c r="G642">
        <v>2</v>
      </c>
      <c r="H642" t="s">
        <v>50</v>
      </c>
      <c r="I642" t="s">
        <v>124</v>
      </c>
      <c r="J642" t="s">
        <v>140</v>
      </c>
      <c r="K642">
        <v>150</v>
      </c>
      <c r="L642" s="2">
        <v>178458.146026264</v>
      </c>
      <c r="M642" s="2">
        <v>433044.489084745</v>
      </c>
      <c r="N642" s="2">
        <v>178617.37304568899</v>
      </c>
      <c r="O642" s="2">
        <v>433004.85190218</v>
      </c>
      <c r="P642" t="s">
        <v>28</v>
      </c>
      <c r="Q642" t="s">
        <v>46</v>
      </c>
      <c r="R642" t="s">
        <v>47</v>
      </c>
      <c r="S642" t="s">
        <v>48</v>
      </c>
      <c r="T642" t="s">
        <v>49</v>
      </c>
      <c r="V642">
        <v>2</v>
      </c>
    </row>
    <row r="643" spans="1:22" x14ac:dyDescent="0.25">
      <c r="A643">
        <v>27</v>
      </c>
      <c r="B643">
        <v>6</v>
      </c>
      <c r="C643">
        <v>2024</v>
      </c>
      <c r="D643" s="1">
        <v>45470</v>
      </c>
      <c r="E643" t="s">
        <v>24</v>
      </c>
      <c r="F643" t="s">
        <v>25</v>
      </c>
      <c r="G643">
        <v>2</v>
      </c>
      <c r="H643" t="s">
        <v>50</v>
      </c>
      <c r="I643" t="s">
        <v>124</v>
      </c>
      <c r="J643" t="s">
        <v>140</v>
      </c>
      <c r="K643">
        <v>150</v>
      </c>
      <c r="L643" s="2">
        <v>178458.146026264</v>
      </c>
      <c r="M643" s="2">
        <v>433044.489084745</v>
      </c>
      <c r="N643" s="2">
        <v>178617.37304568899</v>
      </c>
      <c r="O643" s="2">
        <v>433004.85190218</v>
      </c>
      <c r="P643" t="s">
        <v>28</v>
      </c>
      <c r="Q643" t="s">
        <v>36</v>
      </c>
      <c r="R643" t="s">
        <v>36</v>
      </c>
      <c r="S643" t="s">
        <v>36</v>
      </c>
      <c r="T643" t="s">
        <v>37</v>
      </c>
      <c r="V643">
        <v>1</v>
      </c>
    </row>
    <row r="644" spans="1:22" x14ac:dyDescent="0.25">
      <c r="A644">
        <v>27</v>
      </c>
      <c r="B644">
        <v>6</v>
      </c>
      <c r="C644">
        <v>2024</v>
      </c>
      <c r="D644" s="1">
        <v>45470</v>
      </c>
      <c r="E644" t="s">
        <v>24</v>
      </c>
      <c r="F644" t="s">
        <v>25</v>
      </c>
      <c r="G644">
        <v>2</v>
      </c>
      <c r="H644" t="s">
        <v>50</v>
      </c>
      <c r="I644" t="s">
        <v>124</v>
      </c>
      <c r="J644" t="s">
        <v>140</v>
      </c>
      <c r="K644">
        <v>150</v>
      </c>
      <c r="L644" s="2">
        <v>178458.146026264</v>
      </c>
      <c r="M644" s="2">
        <v>433044.489084745</v>
      </c>
      <c r="N644" s="2">
        <v>178617.37304568899</v>
      </c>
      <c r="O644" s="2">
        <v>433004.85190218</v>
      </c>
      <c r="P644" t="s">
        <v>28</v>
      </c>
      <c r="Q644" t="s">
        <v>38</v>
      </c>
      <c r="R644" t="s">
        <v>38</v>
      </c>
      <c r="S644" t="s">
        <v>39</v>
      </c>
      <c r="T644" t="s">
        <v>40</v>
      </c>
      <c r="V644">
        <v>1</v>
      </c>
    </row>
    <row r="645" spans="1:22" x14ac:dyDescent="0.25">
      <c r="A645">
        <v>27</v>
      </c>
      <c r="B645">
        <v>6</v>
      </c>
      <c r="C645">
        <v>2024</v>
      </c>
      <c r="D645" s="1">
        <v>45470</v>
      </c>
      <c r="E645" t="s">
        <v>24</v>
      </c>
      <c r="F645" t="s">
        <v>25</v>
      </c>
      <c r="G645">
        <v>3</v>
      </c>
      <c r="H645" t="s">
        <v>50</v>
      </c>
      <c r="I645" t="s">
        <v>124</v>
      </c>
      <c r="J645" t="s">
        <v>140</v>
      </c>
      <c r="K645">
        <v>150</v>
      </c>
      <c r="L645" s="2">
        <v>178274.64155837899</v>
      </c>
      <c r="M645" s="2">
        <v>433108.71744318499</v>
      </c>
      <c r="N645" s="2">
        <v>178424.35425320399</v>
      </c>
      <c r="O645" s="2">
        <v>433056.45778325503</v>
      </c>
      <c r="P645" t="s">
        <v>28</v>
      </c>
      <c r="Q645" t="s">
        <v>41</v>
      </c>
      <c r="R645" t="s">
        <v>41</v>
      </c>
      <c r="S645" t="s">
        <v>30</v>
      </c>
      <c r="T645" t="s">
        <v>42</v>
      </c>
      <c r="V645">
        <v>1</v>
      </c>
    </row>
    <row r="646" spans="1:22" x14ac:dyDescent="0.25">
      <c r="A646">
        <v>27</v>
      </c>
      <c r="B646">
        <v>6</v>
      </c>
      <c r="C646">
        <v>2024</v>
      </c>
      <c r="D646" s="1">
        <v>45470</v>
      </c>
      <c r="E646" t="s">
        <v>24</v>
      </c>
      <c r="F646" t="s">
        <v>25</v>
      </c>
      <c r="G646">
        <v>3</v>
      </c>
      <c r="H646" t="s">
        <v>50</v>
      </c>
      <c r="I646" t="s">
        <v>124</v>
      </c>
      <c r="J646" t="s">
        <v>140</v>
      </c>
      <c r="K646">
        <v>150</v>
      </c>
      <c r="L646" s="2">
        <v>178274.64155837899</v>
      </c>
      <c r="M646" s="2">
        <v>433108.71744318499</v>
      </c>
      <c r="N646" s="2">
        <v>178424.35425320399</v>
      </c>
      <c r="O646" s="2">
        <v>433056.45778325503</v>
      </c>
      <c r="P646" t="s">
        <v>28</v>
      </c>
      <c r="Q646" t="s">
        <v>46</v>
      </c>
      <c r="R646" t="s">
        <v>47</v>
      </c>
      <c r="S646" t="s">
        <v>48</v>
      </c>
      <c r="T646" t="s">
        <v>49</v>
      </c>
      <c r="V646">
        <v>1</v>
      </c>
    </row>
    <row r="647" spans="1:22" x14ac:dyDescent="0.25">
      <c r="A647">
        <v>27</v>
      </c>
      <c r="B647">
        <v>6</v>
      </c>
      <c r="C647">
        <v>2024</v>
      </c>
      <c r="D647" s="1">
        <v>45470</v>
      </c>
      <c r="E647" t="s">
        <v>24</v>
      </c>
      <c r="F647" t="s">
        <v>25</v>
      </c>
      <c r="G647">
        <v>3</v>
      </c>
      <c r="H647" t="s">
        <v>50</v>
      </c>
      <c r="I647" t="s">
        <v>124</v>
      </c>
      <c r="J647" t="s">
        <v>140</v>
      </c>
      <c r="K647">
        <v>150</v>
      </c>
      <c r="L647" s="2">
        <v>178274.64155837899</v>
      </c>
      <c r="M647" s="2">
        <v>433108.71744318499</v>
      </c>
      <c r="N647" s="2">
        <v>178424.35425320399</v>
      </c>
      <c r="O647" s="2">
        <v>433056.45778325503</v>
      </c>
      <c r="P647" t="s">
        <v>28</v>
      </c>
      <c r="Q647" t="s">
        <v>36</v>
      </c>
      <c r="R647" t="s">
        <v>36</v>
      </c>
      <c r="S647" t="s">
        <v>36</v>
      </c>
      <c r="T647" t="s">
        <v>37</v>
      </c>
      <c r="V647">
        <v>1</v>
      </c>
    </row>
    <row r="648" spans="1:22" x14ac:dyDescent="0.25">
      <c r="A648">
        <v>27</v>
      </c>
      <c r="B648">
        <v>6</v>
      </c>
      <c r="C648">
        <v>2024</v>
      </c>
      <c r="D648" s="1">
        <v>45470</v>
      </c>
      <c r="E648" t="s">
        <v>24</v>
      </c>
      <c r="F648" t="s">
        <v>25</v>
      </c>
      <c r="G648">
        <v>3</v>
      </c>
      <c r="H648" t="s">
        <v>50</v>
      </c>
      <c r="I648" t="s">
        <v>124</v>
      </c>
      <c r="J648" t="s">
        <v>140</v>
      </c>
      <c r="K648">
        <v>150</v>
      </c>
      <c r="L648" s="2">
        <v>178274.64155837899</v>
      </c>
      <c r="M648" s="2">
        <v>433108.71744318499</v>
      </c>
      <c r="N648" s="2">
        <v>178424.35425320399</v>
      </c>
      <c r="O648" s="2">
        <v>433056.45778325503</v>
      </c>
      <c r="P648" t="s">
        <v>28</v>
      </c>
      <c r="Q648" t="s">
        <v>38</v>
      </c>
      <c r="R648" t="s">
        <v>38</v>
      </c>
      <c r="S648" t="s">
        <v>39</v>
      </c>
      <c r="T648" t="s">
        <v>40</v>
      </c>
      <c r="V648">
        <v>1</v>
      </c>
    </row>
    <row r="649" spans="1:22" x14ac:dyDescent="0.25">
      <c r="A649">
        <v>27</v>
      </c>
      <c r="B649">
        <v>6</v>
      </c>
      <c r="C649">
        <v>2024</v>
      </c>
      <c r="D649" s="1">
        <v>45470</v>
      </c>
      <c r="E649" t="s">
        <v>24</v>
      </c>
      <c r="F649" t="s">
        <v>25</v>
      </c>
      <c r="G649">
        <v>4</v>
      </c>
      <c r="H649" t="s">
        <v>50</v>
      </c>
      <c r="I649" t="s">
        <v>124</v>
      </c>
      <c r="J649" t="s">
        <v>140</v>
      </c>
      <c r="K649">
        <v>150</v>
      </c>
      <c r="L649" s="2">
        <v>178097.35484938999</v>
      </c>
      <c r="M649" s="2">
        <v>433184.21821511898</v>
      </c>
      <c r="N649" s="2">
        <v>178237.050186807</v>
      </c>
      <c r="O649" s="2">
        <v>433123.67367366102</v>
      </c>
      <c r="P649" t="s">
        <v>28</v>
      </c>
      <c r="Q649" t="s">
        <v>29</v>
      </c>
      <c r="R649" t="s">
        <v>29</v>
      </c>
      <c r="S649" t="s">
        <v>30</v>
      </c>
      <c r="T649" t="s">
        <v>31</v>
      </c>
      <c r="V649">
        <v>1</v>
      </c>
    </row>
    <row r="650" spans="1:22" x14ac:dyDescent="0.25">
      <c r="A650">
        <v>27</v>
      </c>
      <c r="B650">
        <v>6</v>
      </c>
      <c r="C650">
        <v>2024</v>
      </c>
      <c r="D650" s="1">
        <v>45470</v>
      </c>
      <c r="E650" t="s">
        <v>24</v>
      </c>
      <c r="F650" t="s">
        <v>25</v>
      </c>
      <c r="G650">
        <v>4</v>
      </c>
      <c r="H650" t="s">
        <v>50</v>
      </c>
      <c r="I650" t="s">
        <v>124</v>
      </c>
      <c r="J650" t="s">
        <v>140</v>
      </c>
      <c r="K650">
        <v>150</v>
      </c>
      <c r="L650" s="2">
        <v>178097.35484938999</v>
      </c>
      <c r="M650" s="2">
        <v>433184.21821511898</v>
      </c>
      <c r="N650" s="2">
        <v>178237.050186807</v>
      </c>
      <c r="O650" s="2">
        <v>433123.67367366102</v>
      </c>
      <c r="P650" t="s">
        <v>28</v>
      </c>
      <c r="Q650" t="s">
        <v>41</v>
      </c>
      <c r="R650" t="s">
        <v>41</v>
      </c>
      <c r="S650" t="s">
        <v>30</v>
      </c>
      <c r="T650" t="s">
        <v>42</v>
      </c>
      <c r="V650">
        <v>1</v>
      </c>
    </row>
    <row r="651" spans="1:22" x14ac:dyDescent="0.25">
      <c r="A651">
        <v>27</v>
      </c>
      <c r="B651">
        <v>6</v>
      </c>
      <c r="C651">
        <v>2024</v>
      </c>
      <c r="D651" s="1">
        <v>45470</v>
      </c>
      <c r="E651" t="s">
        <v>24</v>
      </c>
      <c r="F651" t="s">
        <v>25</v>
      </c>
      <c r="G651">
        <v>4</v>
      </c>
      <c r="H651" t="s">
        <v>50</v>
      </c>
      <c r="I651" t="s">
        <v>124</v>
      </c>
      <c r="J651" t="s">
        <v>140</v>
      </c>
      <c r="K651">
        <v>150</v>
      </c>
      <c r="L651" s="2">
        <v>178097.35484938999</v>
      </c>
      <c r="M651" s="2">
        <v>433184.21821511898</v>
      </c>
      <c r="N651" s="2">
        <v>178237.050186807</v>
      </c>
      <c r="O651" s="2">
        <v>433123.67367366102</v>
      </c>
      <c r="P651" t="s">
        <v>28</v>
      </c>
      <c r="Q651" t="s">
        <v>46</v>
      </c>
      <c r="R651" t="s">
        <v>47</v>
      </c>
      <c r="S651" t="s">
        <v>48</v>
      </c>
      <c r="T651" t="s">
        <v>49</v>
      </c>
      <c r="V651">
        <v>1</v>
      </c>
    </row>
    <row r="652" spans="1:22" x14ac:dyDescent="0.25">
      <c r="A652">
        <v>27</v>
      </c>
      <c r="B652">
        <v>6</v>
      </c>
      <c r="C652">
        <v>2024</v>
      </c>
      <c r="D652" s="1">
        <v>45470</v>
      </c>
      <c r="E652" t="s">
        <v>24</v>
      </c>
      <c r="F652" t="s">
        <v>25</v>
      </c>
      <c r="G652">
        <v>4</v>
      </c>
      <c r="H652" t="s">
        <v>50</v>
      </c>
      <c r="I652" t="s">
        <v>124</v>
      </c>
      <c r="J652" t="s">
        <v>140</v>
      </c>
      <c r="K652">
        <v>150</v>
      </c>
      <c r="L652" s="2">
        <v>178097.35484938999</v>
      </c>
      <c r="M652" s="2">
        <v>433184.21821511898</v>
      </c>
      <c r="N652" s="2">
        <v>178237.050186807</v>
      </c>
      <c r="O652" s="2">
        <v>433123.67367366102</v>
      </c>
      <c r="P652" t="s">
        <v>28</v>
      </c>
      <c r="Q652" t="s">
        <v>36</v>
      </c>
      <c r="R652" t="s">
        <v>36</v>
      </c>
      <c r="S652" t="s">
        <v>36</v>
      </c>
      <c r="T652" t="s">
        <v>37</v>
      </c>
      <c r="V652">
        <v>1</v>
      </c>
    </row>
    <row r="653" spans="1:22" x14ac:dyDescent="0.25">
      <c r="A653">
        <v>27</v>
      </c>
      <c r="B653">
        <v>6</v>
      </c>
      <c r="C653">
        <v>2024</v>
      </c>
      <c r="D653" s="1">
        <v>45470</v>
      </c>
      <c r="E653" t="s">
        <v>24</v>
      </c>
      <c r="F653" t="s">
        <v>25</v>
      </c>
      <c r="G653">
        <v>4</v>
      </c>
      <c r="H653" t="s">
        <v>50</v>
      </c>
      <c r="I653" t="s">
        <v>124</v>
      </c>
      <c r="J653" t="s">
        <v>140</v>
      </c>
      <c r="K653">
        <v>150</v>
      </c>
      <c r="L653" s="2">
        <v>178097.35484938999</v>
      </c>
      <c r="M653" s="2">
        <v>433184.21821511898</v>
      </c>
      <c r="N653" s="2">
        <v>178237.050186807</v>
      </c>
      <c r="O653" s="2">
        <v>433123.67367366102</v>
      </c>
      <c r="P653" t="s">
        <v>28</v>
      </c>
      <c r="Q653" t="s">
        <v>63</v>
      </c>
      <c r="R653" t="s">
        <v>63</v>
      </c>
      <c r="S653" t="s">
        <v>64</v>
      </c>
      <c r="T653" t="s">
        <v>65</v>
      </c>
      <c r="V653">
        <v>1</v>
      </c>
    </row>
    <row r="654" spans="1:22" x14ac:dyDescent="0.25">
      <c r="A654">
        <v>27</v>
      </c>
      <c r="B654">
        <v>6</v>
      </c>
      <c r="C654">
        <v>2024</v>
      </c>
      <c r="D654" s="1">
        <v>45470</v>
      </c>
      <c r="E654" t="s">
        <v>24</v>
      </c>
      <c r="F654" t="s">
        <v>25</v>
      </c>
      <c r="G654">
        <v>4</v>
      </c>
      <c r="H654" t="s">
        <v>50</v>
      </c>
      <c r="I654" t="s">
        <v>124</v>
      </c>
      <c r="J654" t="s">
        <v>140</v>
      </c>
      <c r="K654">
        <v>150</v>
      </c>
      <c r="L654" s="2">
        <v>178097.35484938999</v>
      </c>
      <c r="M654" s="2">
        <v>433184.21821511898</v>
      </c>
      <c r="N654" s="2">
        <v>178237.050186807</v>
      </c>
      <c r="O654" s="2">
        <v>433123.67367366102</v>
      </c>
      <c r="P654" t="s">
        <v>28</v>
      </c>
      <c r="Q654" t="s">
        <v>38</v>
      </c>
      <c r="R654" t="s">
        <v>38</v>
      </c>
      <c r="S654" t="s">
        <v>39</v>
      </c>
      <c r="T654" t="s">
        <v>40</v>
      </c>
      <c r="V654">
        <v>2</v>
      </c>
    </row>
    <row r="655" spans="1:22" x14ac:dyDescent="0.25">
      <c r="A655">
        <v>27</v>
      </c>
      <c r="B655">
        <v>6</v>
      </c>
      <c r="C655">
        <v>2024</v>
      </c>
      <c r="D655" s="1">
        <v>45470</v>
      </c>
      <c r="E655" t="s">
        <v>24</v>
      </c>
      <c r="F655" t="s">
        <v>25</v>
      </c>
      <c r="G655">
        <v>5</v>
      </c>
      <c r="H655" t="s">
        <v>51</v>
      </c>
      <c r="I655" t="s">
        <v>124</v>
      </c>
      <c r="J655" t="s">
        <v>140</v>
      </c>
      <c r="K655">
        <v>150</v>
      </c>
      <c r="L655" s="2">
        <v>177922.31069329899</v>
      </c>
      <c r="M655" s="2">
        <v>433267.30102312297</v>
      </c>
      <c r="N655" s="2">
        <v>178062.22298559899</v>
      </c>
      <c r="O655" s="2">
        <v>433203.52615124098</v>
      </c>
      <c r="P655" t="s">
        <v>28</v>
      </c>
      <c r="Q655" t="s">
        <v>63</v>
      </c>
      <c r="R655" t="s">
        <v>63</v>
      </c>
      <c r="S655" t="s">
        <v>64</v>
      </c>
      <c r="T655" t="s">
        <v>65</v>
      </c>
      <c r="V655">
        <v>1</v>
      </c>
    </row>
    <row r="656" spans="1:22" x14ac:dyDescent="0.25">
      <c r="A656">
        <v>27</v>
      </c>
      <c r="B656">
        <v>6</v>
      </c>
      <c r="C656">
        <v>2024</v>
      </c>
      <c r="D656" s="1">
        <v>45470</v>
      </c>
      <c r="E656" t="s">
        <v>24</v>
      </c>
      <c r="F656" t="s">
        <v>25</v>
      </c>
      <c r="G656">
        <v>5</v>
      </c>
      <c r="H656" t="s">
        <v>51</v>
      </c>
      <c r="I656" t="s">
        <v>124</v>
      </c>
      <c r="J656" t="s">
        <v>140</v>
      </c>
      <c r="K656">
        <v>150</v>
      </c>
      <c r="L656" s="2">
        <v>177922.31069329899</v>
      </c>
      <c r="M656" s="2">
        <v>433267.30102312297</v>
      </c>
      <c r="N656" s="2">
        <v>178062.22298559899</v>
      </c>
      <c r="O656" s="2">
        <v>433203.52615124098</v>
      </c>
      <c r="P656" t="s">
        <v>28</v>
      </c>
      <c r="Q656" t="s">
        <v>38</v>
      </c>
      <c r="R656" t="s">
        <v>38</v>
      </c>
      <c r="S656" t="s">
        <v>39</v>
      </c>
      <c r="T656" t="s">
        <v>40</v>
      </c>
      <c r="V656">
        <v>1</v>
      </c>
    </row>
    <row r="657" spans="1:22" x14ac:dyDescent="0.25">
      <c r="A657">
        <v>2</v>
      </c>
      <c r="B657">
        <v>7</v>
      </c>
      <c r="C657">
        <v>2025</v>
      </c>
      <c r="D657" s="1">
        <v>45840</v>
      </c>
      <c r="E657" t="s">
        <v>67</v>
      </c>
      <c r="F657" t="s">
        <v>68</v>
      </c>
      <c r="G657">
        <v>1</v>
      </c>
      <c r="H657" t="s">
        <v>26</v>
      </c>
      <c r="I657" t="s">
        <v>124</v>
      </c>
      <c r="J657" t="s">
        <v>140</v>
      </c>
      <c r="K657">
        <v>150</v>
      </c>
      <c r="L657" s="2">
        <v>192652.62032121999</v>
      </c>
      <c r="M657" s="2">
        <v>431835.23506464099</v>
      </c>
      <c r="N657" s="2">
        <v>192830.98056928199</v>
      </c>
      <c r="O657" s="2">
        <v>431736.00130982097</v>
      </c>
      <c r="P657" t="s">
        <v>28</v>
      </c>
      <c r="Q657" t="s">
        <v>29</v>
      </c>
      <c r="R657" t="s">
        <v>29</v>
      </c>
      <c r="S657" t="s">
        <v>30</v>
      </c>
      <c r="T657" t="s">
        <v>31</v>
      </c>
      <c r="V657">
        <v>2</v>
      </c>
    </row>
    <row r="658" spans="1:22" x14ac:dyDescent="0.25">
      <c r="A658">
        <v>2</v>
      </c>
      <c r="B658">
        <v>7</v>
      </c>
      <c r="C658">
        <v>2025</v>
      </c>
      <c r="D658" s="1">
        <v>45840</v>
      </c>
      <c r="E658" t="s">
        <v>67</v>
      </c>
      <c r="F658" t="s">
        <v>68</v>
      </c>
      <c r="G658">
        <v>1</v>
      </c>
      <c r="H658" t="s">
        <v>26</v>
      </c>
      <c r="I658" t="s">
        <v>124</v>
      </c>
      <c r="J658" t="s">
        <v>140</v>
      </c>
      <c r="K658">
        <v>150</v>
      </c>
      <c r="L658" s="2">
        <v>192652.62032121999</v>
      </c>
      <c r="M658" s="2">
        <v>431835.23506464099</v>
      </c>
      <c r="N658" s="2">
        <v>192830.98056928199</v>
      </c>
      <c r="O658" s="2">
        <v>431736.00130982097</v>
      </c>
      <c r="P658" t="s">
        <v>28</v>
      </c>
      <c r="Q658" t="s">
        <v>41</v>
      </c>
      <c r="R658" t="s">
        <v>41</v>
      </c>
      <c r="S658" t="s">
        <v>30</v>
      </c>
      <c r="T658" t="s">
        <v>42</v>
      </c>
      <c r="V658">
        <v>2</v>
      </c>
    </row>
    <row r="659" spans="1:22" x14ac:dyDescent="0.25">
      <c r="A659">
        <v>2</v>
      </c>
      <c r="B659">
        <v>7</v>
      </c>
      <c r="C659">
        <v>2025</v>
      </c>
      <c r="D659" s="1">
        <v>45840</v>
      </c>
      <c r="E659" t="s">
        <v>67</v>
      </c>
      <c r="F659" t="s">
        <v>68</v>
      </c>
      <c r="G659">
        <v>1</v>
      </c>
      <c r="H659" t="s">
        <v>26</v>
      </c>
      <c r="I659" t="s">
        <v>124</v>
      </c>
      <c r="J659" t="s">
        <v>140</v>
      </c>
      <c r="K659">
        <v>150</v>
      </c>
      <c r="L659" s="2">
        <v>192652.62032121999</v>
      </c>
      <c r="M659" s="2">
        <v>431835.23506464099</v>
      </c>
      <c r="N659" s="2">
        <v>192830.98056928199</v>
      </c>
      <c r="O659" s="2">
        <v>431736.00130982097</v>
      </c>
      <c r="P659" t="s">
        <v>28</v>
      </c>
      <c r="Q659" t="s">
        <v>46</v>
      </c>
      <c r="R659" t="s">
        <v>47</v>
      </c>
      <c r="S659" t="s">
        <v>48</v>
      </c>
      <c r="T659" t="s">
        <v>49</v>
      </c>
      <c r="V659">
        <v>3</v>
      </c>
    </row>
    <row r="660" spans="1:22" x14ac:dyDescent="0.25">
      <c r="A660">
        <v>2</v>
      </c>
      <c r="B660">
        <v>7</v>
      </c>
      <c r="C660">
        <v>2025</v>
      </c>
      <c r="D660" s="1">
        <v>45840</v>
      </c>
      <c r="E660" t="s">
        <v>67</v>
      </c>
      <c r="F660" t="s">
        <v>68</v>
      </c>
      <c r="G660">
        <v>1</v>
      </c>
      <c r="H660" t="s">
        <v>26</v>
      </c>
      <c r="I660" t="s">
        <v>124</v>
      </c>
      <c r="J660" t="s">
        <v>140</v>
      </c>
      <c r="K660">
        <v>150</v>
      </c>
      <c r="L660" s="2">
        <v>192652.62032121999</v>
      </c>
      <c r="M660" s="2">
        <v>431835.23506464099</v>
      </c>
      <c r="N660" s="2">
        <v>192830.98056928199</v>
      </c>
      <c r="O660" s="2">
        <v>431736.00130982097</v>
      </c>
      <c r="P660" t="s">
        <v>28</v>
      </c>
      <c r="Q660" t="s">
        <v>108</v>
      </c>
      <c r="R660" t="s">
        <v>108</v>
      </c>
      <c r="S660" t="s">
        <v>48</v>
      </c>
      <c r="T660" t="s">
        <v>109</v>
      </c>
      <c r="V660">
        <v>1</v>
      </c>
    </row>
    <row r="661" spans="1:22" x14ac:dyDescent="0.25">
      <c r="A661">
        <v>2</v>
      </c>
      <c r="B661">
        <v>7</v>
      </c>
      <c r="C661">
        <v>2025</v>
      </c>
      <c r="D661" s="1">
        <v>45840</v>
      </c>
      <c r="E661" t="s">
        <v>67</v>
      </c>
      <c r="F661" t="s">
        <v>68</v>
      </c>
      <c r="G661">
        <v>1</v>
      </c>
      <c r="H661" t="s">
        <v>26</v>
      </c>
      <c r="I661" t="s">
        <v>124</v>
      </c>
      <c r="J661" t="s">
        <v>140</v>
      </c>
      <c r="K661">
        <v>150</v>
      </c>
      <c r="L661" s="2">
        <v>192652.62032121999</v>
      </c>
      <c r="M661" s="2">
        <v>431835.23506464099</v>
      </c>
      <c r="N661" s="2">
        <v>192830.98056928199</v>
      </c>
      <c r="O661" s="2">
        <v>431736.00130982097</v>
      </c>
      <c r="P661" t="s">
        <v>28</v>
      </c>
      <c r="Q661" t="s">
        <v>36</v>
      </c>
      <c r="R661" t="s">
        <v>36</v>
      </c>
      <c r="S661" t="s">
        <v>36</v>
      </c>
      <c r="T661" t="s">
        <v>37</v>
      </c>
      <c r="V661">
        <v>2</v>
      </c>
    </row>
    <row r="662" spans="1:22" x14ac:dyDescent="0.25">
      <c r="A662">
        <v>2</v>
      </c>
      <c r="B662">
        <v>7</v>
      </c>
      <c r="C662">
        <v>2025</v>
      </c>
      <c r="D662" s="1">
        <v>45840</v>
      </c>
      <c r="E662" t="s">
        <v>67</v>
      </c>
      <c r="F662" t="s">
        <v>68</v>
      </c>
      <c r="G662">
        <v>1</v>
      </c>
      <c r="H662" t="s">
        <v>26</v>
      </c>
      <c r="I662" t="s">
        <v>124</v>
      </c>
      <c r="J662" t="s">
        <v>140</v>
      </c>
      <c r="K662">
        <v>150</v>
      </c>
      <c r="L662" s="2">
        <v>192652.62032121999</v>
      </c>
      <c r="M662" s="2">
        <v>431835.23506464099</v>
      </c>
      <c r="N662" s="2">
        <v>192830.98056928199</v>
      </c>
      <c r="O662" s="2">
        <v>431736.00130982097</v>
      </c>
      <c r="P662" t="s">
        <v>28</v>
      </c>
      <c r="Q662" t="s">
        <v>38</v>
      </c>
      <c r="R662" t="s">
        <v>38</v>
      </c>
      <c r="S662" t="s">
        <v>39</v>
      </c>
      <c r="T662" t="s">
        <v>40</v>
      </c>
      <c r="V662">
        <v>2</v>
      </c>
    </row>
    <row r="663" spans="1:22" x14ac:dyDescent="0.25">
      <c r="A663">
        <v>2</v>
      </c>
      <c r="B663">
        <v>7</v>
      </c>
      <c r="C663">
        <v>2025</v>
      </c>
      <c r="D663" s="1">
        <v>45840</v>
      </c>
      <c r="E663" t="s">
        <v>67</v>
      </c>
      <c r="F663" t="s">
        <v>68</v>
      </c>
      <c r="G663">
        <v>2</v>
      </c>
      <c r="H663" t="s">
        <v>50</v>
      </c>
      <c r="I663" t="s">
        <v>124</v>
      </c>
      <c r="J663" t="s">
        <v>140</v>
      </c>
      <c r="K663">
        <v>150</v>
      </c>
      <c r="L663" s="2">
        <v>192431.14112523</v>
      </c>
      <c r="M663" s="2">
        <v>431927.36556440103</v>
      </c>
      <c r="N663" s="2">
        <v>192618.93779636201</v>
      </c>
      <c r="O663" s="2">
        <v>431845.21765684499</v>
      </c>
      <c r="P663" t="s">
        <v>28</v>
      </c>
      <c r="Q663" t="s">
        <v>29</v>
      </c>
      <c r="R663" t="s">
        <v>29</v>
      </c>
      <c r="S663" t="s">
        <v>30</v>
      </c>
      <c r="T663" t="s">
        <v>31</v>
      </c>
      <c r="V663">
        <v>1</v>
      </c>
    </row>
    <row r="664" spans="1:22" x14ac:dyDescent="0.25">
      <c r="A664">
        <v>2</v>
      </c>
      <c r="B664">
        <v>7</v>
      </c>
      <c r="C664">
        <v>2025</v>
      </c>
      <c r="D664" s="1">
        <v>45840</v>
      </c>
      <c r="E664" t="s">
        <v>67</v>
      </c>
      <c r="F664" t="s">
        <v>68</v>
      </c>
      <c r="G664">
        <v>2</v>
      </c>
      <c r="H664" t="s">
        <v>50</v>
      </c>
      <c r="I664" t="s">
        <v>124</v>
      </c>
      <c r="J664" t="s">
        <v>140</v>
      </c>
      <c r="K664">
        <v>150</v>
      </c>
      <c r="L664" s="2">
        <v>192431.14112523</v>
      </c>
      <c r="M664" s="2">
        <v>431927.36556440103</v>
      </c>
      <c r="N664" s="2">
        <v>192618.93779636201</v>
      </c>
      <c r="O664" s="2">
        <v>431845.21765684499</v>
      </c>
      <c r="P664" t="s">
        <v>28</v>
      </c>
      <c r="Q664" t="s">
        <v>41</v>
      </c>
      <c r="R664" t="s">
        <v>41</v>
      </c>
      <c r="S664" t="s">
        <v>30</v>
      </c>
      <c r="T664" t="s">
        <v>42</v>
      </c>
      <c r="V664">
        <v>1</v>
      </c>
    </row>
    <row r="665" spans="1:22" x14ac:dyDescent="0.25">
      <c r="A665">
        <v>2</v>
      </c>
      <c r="B665">
        <v>7</v>
      </c>
      <c r="C665">
        <v>2025</v>
      </c>
      <c r="D665" s="1">
        <v>45840</v>
      </c>
      <c r="E665" t="s">
        <v>67</v>
      </c>
      <c r="F665" t="s">
        <v>68</v>
      </c>
      <c r="G665">
        <v>2</v>
      </c>
      <c r="H665" t="s">
        <v>50</v>
      </c>
      <c r="I665" t="s">
        <v>124</v>
      </c>
      <c r="J665" t="s">
        <v>140</v>
      </c>
      <c r="K665">
        <v>150</v>
      </c>
      <c r="L665" s="2">
        <v>192431.14112523</v>
      </c>
      <c r="M665" s="2">
        <v>431927.36556440103</v>
      </c>
      <c r="N665" s="2">
        <v>192618.93779636201</v>
      </c>
      <c r="O665" s="2">
        <v>431845.21765684499</v>
      </c>
      <c r="P665" t="s">
        <v>28</v>
      </c>
      <c r="Q665" t="s">
        <v>46</v>
      </c>
      <c r="R665" t="s">
        <v>47</v>
      </c>
      <c r="S665" t="s">
        <v>48</v>
      </c>
      <c r="T665" t="s">
        <v>49</v>
      </c>
      <c r="V665">
        <v>2</v>
      </c>
    </row>
    <row r="666" spans="1:22" x14ac:dyDescent="0.25">
      <c r="A666">
        <v>2</v>
      </c>
      <c r="B666">
        <v>7</v>
      </c>
      <c r="C666">
        <v>2025</v>
      </c>
      <c r="D666" s="1">
        <v>45840</v>
      </c>
      <c r="E666" t="s">
        <v>67</v>
      </c>
      <c r="F666" t="s">
        <v>68</v>
      </c>
      <c r="G666">
        <v>2</v>
      </c>
      <c r="H666" t="s">
        <v>50</v>
      </c>
      <c r="I666" t="s">
        <v>124</v>
      </c>
      <c r="J666" t="s">
        <v>140</v>
      </c>
      <c r="K666">
        <v>150</v>
      </c>
      <c r="L666" s="2">
        <v>192431.14112523</v>
      </c>
      <c r="M666" s="2">
        <v>431927.36556440103</v>
      </c>
      <c r="N666" s="2">
        <v>192618.93779636201</v>
      </c>
      <c r="O666" s="2">
        <v>431845.21765684499</v>
      </c>
      <c r="P666" t="s">
        <v>28</v>
      </c>
      <c r="Q666" t="s">
        <v>36</v>
      </c>
      <c r="R666" t="s">
        <v>36</v>
      </c>
      <c r="S666" t="s">
        <v>36</v>
      </c>
      <c r="T666" t="s">
        <v>37</v>
      </c>
      <c r="V666">
        <v>3</v>
      </c>
    </row>
    <row r="667" spans="1:22" x14ac:dyDescent="0.25">
      <c r="A667">
        <v>2</v>
      </c>
      <c r="B667">
        <v>7</v>
      </c>
      <c r="C667">
        <v>2025</v>
      </c>
      <c r="D667" s="1">
        <v>45840</v>
      </c>
      <c r="E667" t="s">
        <v>67</v>
      </c>
      <c r="F667" t="s">
        <v>68</v>
      </c>
      <c r="G667">
        <v>2</v>
      </c>
      <c r="H667" t="s">
        <v>50</v>
      </c>
      <c r="I667" t="s">
        <v>124</v>
      </c>
      <c r="J667" t="s">
        <v>140</v>
      </c>
      <c r="K667">
        <v>150</v>
      </c>
      <c r="L667" s="2">
        <v>192431.14112523</v>
      </c>
      <c r="M667" s="2">
        <v>431927.36556440103</v>
      </c>
      <c r="N667" s="2">
        <v>192618.93779636201</v>
      </c>
      <c r="O667" s="2">
        <v>431845.21765684499</v>
      </c>
      <c r="P667" t="s">
        <v>28</v>
      </c>
      <c r="Q667" t="s">
        <v>63</v>
      </c>
      <c r="R667" t="s">
        <v>63</v>
      </c>
      <c r="S667" t="s">
        <v>64</v>
      </c>
      <c r="T667" t="s">
        <v>65</v>
      </c>
      <c r="V667">
        <v>1</v>
      </c>
    </row>
    <row r="668" spans="1:22" x14ac:dyDescent="0.25">
      <c r="A668">
        <v>2</v>
      </c>
      <c r="B668">
        <v>7</v>
      </c>
      <c r="C668">
        <v>2025</v>
      </c>
      <c r="D668" s="1">
        <v>45840</v>
      </c>
      <c r="E668" t="s">
        <v>67</v>
      </c>
      <c r="F668" t="s">
        <v>68</v>
      </c>
      <c r="G668">
        <v>2</v>
      </c>
      <c r="H668" t="s">
        <v>50</v>
      </c>
      <c r="I668" t="s">
        <v>124</v>
      </c>
      <c r="J668" t="s">
        <v>140</v>
      </c>
      <c r="K668">
        <v>150</v>
      </c>
      <c r="L668" s="2">
        <v>192431.14112523</v>
      </c>
      <c r="M668" s="2">
        <v>431927.36556440103</v>
      </c>
      <c r="N668" s="2">
        <v>192618.93779636201</v>
      </c>
      <c r="O668" s="2">
        <v>431845.21765684499</v>
      </c>
      <c r="P668" t="s">
        <v>28</v>
      </c>
      <c r="Q668" t="s">
        <v>38</v>
      </c>
      <c r="R668" t="s">
        <v>38</v>
      </c>
      <c r="S668" t="s">
        <v>39</v>
      </c>
      <c r="T668" t="s">
        <v>40</v>
      </c>
      <c r="V668">
        <v>1</v>
      </c>
    </row>
    <row r="669" spans="1:22" x14ac:dyDescent="0.25">
      <c r="A669">
        <v>2</v>
      </c>
      <c r="B669">
        <v>7</v>
      </c>
      <c r="C669">
        <v>2025</v>
      </c>
      <c r="D669" s="1">
        <v>45840</v>
      </c>
      <c r="E669" t="s">
        <v>67</v>
      </c>
      <c r="F669" t="s">
        <v>68</v>
      </c>
      <c r="G669">
        <v>3</v>
      </c>
      <c r="H669" t="s">
        <v>50</v>
      </c>
      <c r="I669" t="s">
        <v>124</v>
      </c>
      <c r="J669" t="s">
        <v>140</v>
      </c>
      <c r="K669">
        <v>150</v>
      </c>
      <c r="L669" s="2">
        <v>192196.52462299299</v>
      </c>
      <c r="M669" s="2">
        <v>431999.93767396698</v>
      </c>
      <c r="N669" s="2">
        <v>192392.93137503599</v>
      </c>
      <c r="O669" s="2">
        <v>431935.09061215998</v>
      </c>
      <c r="P669" t="s">
        <v>28</v>
      </c>
      <c r="Q669" t="s">
        <v>29</v>
      </c>
      <c r="R669" t="s">
        <v>29</v>
      </c>
      <c r="S669" t="s">
        <v>30</v>
      </c>
      <c r="T669" t="s">
        <v>31</v>
      </c>
      <c r="V669">
        <v>1</v>
      </c>
    </row>
    <row r="670" spans="1:22" x14ac:dyDescent="0.25">
      <c r="A670">
        <v>2</v>
      </c>
      <c r="B670">
        <v>7</v>
      </c>
      <c r="C670">
        <v>2025</v>
      </c>
      <c r="D670" s="1">
        <v>45840</v>
      </c>
      <c r="E670" t="s">
        <v>67</v>
      </c>
      <c r="F670" t="s">
        <v>68</v>
      </c>
      <c r="G670">
        <v>3</v>
      </c>
      <c r="H670" t="s">
        <v>50</v>
      </c>
      <c r="I670" t="s">
        <v>124</v>
      </c>
      <c r="J670" t="s">
        <v>140</v>
      </c>
      <c r="K670">
        <v>150</v>
      </c>
      <c r="L670" s="2">
        <v>192196.52462299299</v>
      </c>
      <c r="M670" s="2">
        <v>431999.93767396698</v>
      </c>
      <c r="N670" s="2">
        <v>192392.93137503599</v>
      </c>
      <c r="O670" s="2">
        <v>431935.09061215998</v>
      </c>
      <c r="P670" t="s">
        <v>28</v>
      </c>
      <c r="Q670" t="s">
        <v>41</v>
      </c>
      <c r="R670" t="s">
        <v>41</v>
      </c>
      <c r="S670" t="s">
        <v>30</v>
      </c>
      <c r="T670" t="s">
        <v>42</v>
      </c>
      <c r="V670">
        <v>2</v>
      </c>
    </row>
    <row r="671" spans="1:22" x14ac:dyDescent="0.25">
      <c r="A671">
        <v>2</v>
      </c>
      <c r="B671">
        <v>7</v>
      </c>
      <c r="C671">
        <v>2025</v>
      </c>
      <c r="D671" s="1">
        <v>45840</v>
      </c>
      <c r="E671" t="s">
        <v>67</v>
      </c>
      <c r="F671" t="s">
        <v>68</v>
      </c>
      <c r="G671">
        <v>3</v>
      </c>
      <c r="H671" t="s">
        <v>50</v>
      </c>
      <c r="I671" t="s">
        <v>124</v>
      </c>
      <c r="J671" t="s">
        <v>140</v>
      </c>
      <c r="K671">
        <v>150</v>
      </c>
      <c r="L671" s="2">
        <v>192196.52462299299</v>
      </c>
      <c r="M671" s="2">
        <v>431999.93767396698</v>
      </c>
      <c r="N671" s="2">
        <v>192392.93137503599</v>
      </c>
      <c r="O671" s="2">
        <v>431935.09061215998</v>
      </c>
      <c r="P671" t="s">
        <v>28</v>
      </c>
      <c r="Q671" t="s">
        <v>46</v>
      </c>
      <c r="R671" t="s">
        <v>47</v>
      </c>
      <c r="S671" t="s">
        <v>48</v>
      </c>
      <c r="T671" t="s">
        <v>49</v>
      </c>
      <c r="V671">
        <v>2</v>
      </c>
    </row>
    <row r="672" spans="1:22" x14ac:dyDescent="0.25">
      <c r="A672">
        <v>2</v>
      </c>
      <c r="B672">
        <v>7</v>
      </c>
      <c r="C672">
        <v>2025</v>
      </c>
      <c r="D672" s="1">
        <v>45840</v>
      </c>
      <c r="E672" t="s">
        <v>67</v>
      </c>
      <c r="F672" t="s">
        <v>68</v>
      </c>
      <c r="G672">
        <v>3</v>
      </c>
      <c r="H672" t="s">
        <v>50</v>
      </c>
      <c r="I672" t="s">
        <v>124</v>
      </c>
      <c r="J672" t="s">
        <v>140</v>
      </c>
      <c r="K672">
        <v>150</v>
      </c>
      <c r="L672" s="2">
        <v>192196.52462299299</v>
      </c>
      <c r="M672" s="2">
        <v>431999.93767396698</v>
      </c>
      <c r="N672" s="2">
        <v>192392.93137503599</v>
      </c>
      <c r="O672" s="2">
        <v>431935.09061215998</v>
      </c>
      <c r="P672" t="s">
        <v>28</v>
      </c>
      <c r="Q672" t="s">
        <v>36</v>
      </c>
      <c r="R672" t="s">
        <v>36</v>
      </c>
      <c r="S672" t="s">
        <v>36</v>
      </c>
      <c r="T672" t="s">
        <v>37</v>
      </c>
      <c r="V672">
        <v>2</v>
      </c>
    </row>
    <row r="673" spans="1:22" x14ac:dyDescent="0.25">
      <c r="A673">
        <v>2</v>
      </c>
      <c r="B673">
        <v>7</v>
      </c>
      <c r="C673">
        <v>2025</v>
      </c>
      <c r="D673" s="1">
        <v>45840</v>
      </c>
      <c r="E673" t="s">
        <v>67</v>
      </c>
      <c r="F673" t="s">
        <v>68</v>
      </c>
      <c r="G673">
        <v>3</v>
      </c>
      <c r="H673" t="s">
        <v>50</v>
      </c>
      <c r="I673" t="s">
        <v>124</v>
      </c>
      <c r="J673" t="s">
        <v>140</v>
      </c>
      <c r="K673">
        <v>150</v>
      </c>
      <c r="L673" s="2">
        <v>192196.52462299299</v>
      </c>
      <c r="M673" s="2">
        <v>431999.93767396698</v>
      </c>
      <c r="N673" s="2">
        <v>192392.93137503599</v>
      </c>
      <c r="O673" s="2">
        <v>431935.09061215998</v>
      </c>
      <c r="P673" t="s">
        <v>28</v>
      </c>
      <c r="Q673" t="s">
        <v>38</v>
      </c>
      <c r="R673" t="s">
        <v>38</v>
      </c>
      <c r="S673" t="s">
        <v>39</v>
      </c>
      <c r="T673" t="s">
        <v>40</v>
      </c>
      <c r="V673">
        <v>1</v>
      </c>
    </row>
    <row r="674" spans="1:22" x14ac:dyDescent="0.25">
      <c r="A674">
        <v>2</v>
      </c>
      <c r="B674">
        <v>7</v>
      </c>
      <c r="C674">
        <v>2025</v>
      </c>
      <c r="D674" s="1">
        <v>45840</v>
      </c>
      <c r="E674" t="s">
        <v>67</v>
      </c>
      <c r="F674" t="s">
        <v>68</v>
      </c>
      <c r="G674">
        <v>4</v>
      </c>
      <c r="H674" t="s">
        <v>50</v>
      </c>
      <c r="I674" t="s">
        <v>124</v>
      </c>
      <c r="J674" t="s">
        <v>140</v>
      </c>
      <c r="K674">
        <v>150</v>
      </c>
      <c r="L674" s="2">
        <v>191943.45185874801</v>
      </c>
      <c r="M674" s="2">
        <v>432036.22503590398</v>
      </c>
      <c r="N674" s="2">
        <v>192157.504039174</v>
      </c>
      <c r="O674" s="2">
        <v>431996.421252592</v>
      </c>
      <c r="P674" t="s">
        <v>28</v>
      </c>
      <c r="Q674" t="s">
        <v>29</v>
      </c>
      <c r="R674" t="s">
        <v>29</v>
      </c>
      <c r="S674" t="s">
        <v>30</v>
      </c>
      <c r="T674" t="s">
        <v>31</v>
      </c>
      <c r="V674">
        <v>2</v>
      </c>
    </row>
    <row r="675" spans="1:22" x14ac:dyDescent="0.25">
      <c r="A675">
        <v>2</v>
      </c>
      <c r="B675">
        <v>7</v>
      </c>
      <c r="C675">
        <v>2025</v>
      </c>
      <c r="D675" s="1">
        <v>45840</v>
      </c>
      <c r="E675" t="s">
        <v>67</v>
      </c>
      <c r="F675" t="s">
        <v>68</v>
      </c>
      <c r="G675">
        <v>4</v>
      </c>
      <c r="H675" t="s">
        <v>50</v>
      </c>
      <c r="I675" t="s">
        <v>124</v>
      </c>
      <c r="J675" t="s">
        <v>140</v>
      </c>
      <c r="K675">
        <v>150</v>
      </c>
      <c r="L675" s="2">
        <v>191943.45185874801</v>
      </c>
      <c r="M675" s="2">
        <v>432036.22503590398</v>
      </c>
      <c r="N675" s="2">
        <v>192157.504039174</v>
      </c>
      <c r="O675" s="2">
        <v>431996.421252592</v>
      </c>
      <c r="P675" t="s">
        <v>28</v>
      </c>
      <c r="Q675" t="s">
        <v>41</v>
      </c>
      <c r="R675" t="s">
        <v>41</v>
      </c>
      <c r="S675" t="s">
        <v>30</v>
      </c>
      <c r="T675" t="s">
        <v>42</v>
      </c>
      <c r="V675">
        <v>3</v>
      </c>
    </row>
    <row r="676" spans="1:22" x14ac:dyDescent="0.25">
      <c r="A676">
        <v>2</v>
      </c>
      <c r="B676">
        <v>7</v>
      </c>
      <c r="C676">
        <v>2025</v>
      </c>
      <c r="D676" s="1">
        <v>45840</v>
      </c>
      <c r="E676" t="s">
        <v>67</v>
      </c>
      <c r="F676" t="s">
        <v>68</v>
      </c>
      <c r="G676">
        <v>4</v>
      </c>
      <c r="H676" t="s">
        <v>50</v>
      </c>
      <c r="I676" t="s">
        <v>124</v>
      </c>
      <c r="J676" t="s">
        <v>140</v>
      </c>
      <c r="K676">
        <v>150</v>
      </c>
      <c r="L676" s="2">
        <v>191943.45185874801</v>
      </c>
      <c r="M676" s="2">
        <v>432036.22503590398</v>
      </c>
      <c r="N676" s="2">
        <v>192157.504039174</v>
      </c>
      <c r="O676" s="2">
        <v>431996.421252592</v>
      </c>
      <c r="P676" t="s">
        <v>28</v>
      </c>
      <c r="Q676" t="s">
        <v>46</v>
      </c>
      <c r="R676" t="s">
        <v>47</v>
      </c>
      <c r="S676" t="s">
        <v>48</v>
      </c>
      <c r="T676" t="s">
        <v>49</v>
      </c>
      <c r="V676">
        <v>3</v>
      </c>
    </row>
    <row r="677" spans="1:22" x14ac:dyDescent="0.25">
      <c r="A677">
        <v>2</v>
      </c>
      <c r="B677">
        <v>7</v>
      </c>
      <c r="C677">
        <v>2025</v>
      </c>
      <c r="D677" s="1">
        <v>45840</v>
      </c>
      <c r="E677" t="s">
        <v>67</v>
      </c>
      <c r="F677" t="s">
        <v>68</v>
      </c>
      <c r="G677">
        <v>4</v>
      </c>
      <c r="H677" t="s">
        <v>50</v>
      </c>
      <c r="I677" t="s">
        <v>124</v>
      </c>
      <c r="J677" t="s">
        <v>140</v>
      </c>
      <c r="K677">
        <v>150</v>
      </c>
      <c r="L677" s="2">
        <v>191943.45185874801</v>
      </c>
      <c r="M677" s="2">
        <v>432036.22503590398</v>
      </c>
      <c r="N677" s="2">
        <v>192157.504039174</v>
      </c>
      <c r="O677" s="2">
        <v>431996.421252592</v>
      </c>
      <c r="P677" t="s">
        <v>28</v>
      </c>
      <c r="Q677" t="s">
        <v>36</v>
      </c>
      <c r="R677" t="s">
        <v>36</v>
      </c>
      <c r="S677" t="s">
        <v>36</v>
      </c>
      <c r="T677" t="s">
        <v>37</v>
      </c>
      <c r="V677">
        <v>2</v>
      </c>
    </row>
    <row r="678" spans="1:22" x14ac:dyDescent="0.25">
      <c r="A678">
        <v>2</v>
      </c>
      <c r="B678">
        <v>7</v>
      </c>
      <c r="C678">
        <v>2025</v>
      </c>
      <c r="D678" s="1">
        <v>45840</v>
      </c>
      <c r="E678" t="s">
        <v>67</v>
      </c>
      <c r="F678" t="s">
        <v>68</v>
      </c>
      <c r="G678">
        <v>4</v>
      </c>
      <c r="H678" t="s">
        <v>50</v>
      </c>
      <c r="I678" t="s">
        <v>124</v>
      </c>
      <c r="J678" t="s">
        <v>140</v>
      </c>
      <c r="K678">
        <v>150</v>
      </c>
      <c r="L678" s="2">
        <v>191943.45185874801</v>
      </c>
      <c r="M678" s="2">
        <v>432036.22503590398</v>
      </c>
      <c r="N678" s="2">
        <v>192157.504039174</v>
      </c>
      <c r="O678" s="2">
        <v>431996.421252592</v>
      </c>
      <c r="P678" t="s">
        <v>28</v>
      </c>
      <c r="Q678" t="s">
        <v>38</v>
      </c>
      <c r="R678" t="s">
        <v>38</v>
      </c>
      <c r="S678" t="s">
        <v>39</v>
      </c>
      <c r="T678" t="s">
        <v>40</v>
      </c>
      <c r="V678">
        <v>1</v>
      </c>
    </row>
    <row r="679" spans="1:22" x14ac:dyDescent="0.25">
      <c r="A679">
        <v>2</v>
      </c>
      <c r="B679">
        <v>7</v>
      </c>
      <c r="C679">
        <v>2025</v>
      </c>
      <c r="D679" s="1">
        <v>45840</v>
      </c>
      <c r="E679" t="s">
        <v>67</v>
      </c>
      <c r="F679" t="s">
        <v>68</v>
      </c>
      <c r="G679">
        <v>5</v>
      </c>
      <c r="H679" t="s">
        <v>51</v>
      </c>
      <c r="I679" t="s">
        <v>124</v>
      </c>
      <c r="J679" t="s">
        <v>140</v>
      </c>
      <c r="K679">
        <v>150</v>
      </c>
      <c r="L679" s="2">
        <v>191693.397540865</v>
      </c>
      <c r="M679" s="2">
        <v>432037.05547136097</v>
      </c>
      <c r="N679" s="2">
        <v>191904.25025045901</v>
      </c>
      <c r="O679" s="2">
        <v>432029.26020144299</v>
      </c>
      <c r="P679" t="s">
        <v>28</v>
      </c>
      <c r="Q679" t="s">
        <v>41</v>
      </c>
      <c r="R679" t="s">
        <v>41</v>
      </c>
      <c r="S679" t="s">
        <v>30</v>
      </c>
      <c r="T679" t="s">
        <v>42</v>
      </c>
      <c r="V679">
        <v>2</v>
      </c>
    </row>
    <row r="680" spans="1:22" x14ac:dyDescent="0.25">
      <c r="A680">
        <v>2</v>
      </c>
      <c r="B680">
        <v>7</v>
      </c>
      <c r="C680">
        <v>2025</v>
      </c>
      <c r="D680" s="1">
        <v>45840</v>
      </c>
      <c r="E680" t="s">
        <v>67</v>
      </c>
      <c r="F680" t="s">
        <v>68</v>
      </c>
      <c r="G680">
        <v>5</v>
      </c>
      <c r="H680" t="s">
        <v>51</v>
      </c>
      <c r="I680" t="s">
        <v>124</v>
      </c>
      <c r="J680" t="s">
        <v>140</v>
      </c>
      <c r="K680">
        <v>150</v>
      </c>
      <c r="L680" s="2">
        <v>191693.397540865</v>
      </c>
      <c r="M680" s="2">
        <v>432037.05547136097</v>
      </c>
      <c r="N680" s="2">
        <v>191904.25025045901</v>
      </c>
      <c r="O680" s="2">
        <v>432029.26020144299</v>
      </c>
      <c r="P680" t="s">
        <v>28</v>
      </c>
      <c r="Q680" t="s">
        <v>46</v>
      </c>
      <c r="R680" t="s">
        <v>47</v>
      </c>
      <c r="S680" t="s">
        <v>48</v>
      </c>
      <c r="T680" t="s">
        <v>49</v>
      </c>
      <c r="V680">
        <v>3</v>
      </c>
    </row>
    <row r="681" spans="1:22" x14ac:dyDescent="0.25">
      <c r="A681">
        <v>2</v>
      </c>
      <c r="B681">
        <v>7</v>
      </c>
      <c r="C681">
        <v>2025</v>
      </c>
      <c r="D681" s="1">
        <v>45840</v>
      </c>
      <c r="E681" t="s">
        <v>67</v>
      </c>
      <c r="F681" t="s">
        <v>68</v>
      </c>
      <c r="G681">
        <v>5</v>
      </c>
      <c r="H681" t="s">
        <v>51</v>
      </c>
      <c r="I681" t="s">
        <v>124</v>
      </c>
      <c r="J681" t="s">
        <v>140</v>
      </c>
      <c r="K681">
        <v>150</v>
      </c>
      <c r="L681" s="2">
        <v>191693.397540865</v>
      </c>
      <c r="M681" s="2">
        <v>432037.05547136097</v>
      </c>
      <c r="N681" s="2">
        <v>191904.25025045901</v>
      </c>
      <c r="O681" s="2">
        <v>432029.26020144299</v>
      </c>
      <c r="P681" t="s">
        <v>28</v>
      </c>
      <c r="Q681" t="s">
        <v>36</v>
      </c>
      <c r="R681" t="s">
        <v>36</v>
      </c>
      <c r="S681" t="s">
        <v>36</v>
      </c>
      <c r="T681" t="s">
        <v>37</v>
      </c>
      <c r="V681">
        <v>2</v>
      </c>
    </row>
    <row r="682" spans="1:22" x14ac:dyDescent="0.25">
      <c r="A682">
        <v>2</v>
      </c>
      <c r="B682">
        <v>7</v>
      </c>
      <c r="C682">
        <v>2025</v>
      </c>
      <c r="D682" s="1">
        <v>45840</v>
      </c>
      <c r="E682" t="s">
        <v>67</v>
      </c>
      <c r="F682" t="s">
        <v>68</v>
      </c>
      <c r="G682">
        <v>5</v>
      </c>
      <c r="H682" t="s">
        <v>51</v>
      </c>
      <c r="I682" t="s">
        <v>124</v>
      </c>
      <c r="J682" t="s">
        <v>140</v>
      </c>
      <c r="K682">
        <v>150</v>
      </c>
      <c r="L682" s="2">
        <v>191693.397540865</v>
      </c>
      <c r="M682" s="2">
        <v>432037.05547136097</v>
      </c>
      <c r="N682" s="2">
        <v>191904.25025045901</v>
      </c>
      <c r="O682" s="2">
        <v>432029.26020144299</v>
      </c>
      <c r="P682" t="s">
        <v>28</v>
      </c>
      <c r="Q682" t="s">
        <v>38</v>
      </c>
      <c r="R682" t="s">
        <v>38</v>
      </c>
      <c r="S682" t="s">
        <v>39</v>
      </c>
      <c r="T682" t="s">
        <v>40</v>
      </c>
      <c r="V682">
        <v>1</v>
      </c>
    </row>
    <row r="683" spans="1:22" x14ac:dyDescent="0.25">
      <c r="A683">
        <v>2</v>
      </c>
      <c r="B683">
        <v>7</v>
      </c>
      <c r="C683">
        <v>2025</v>
      </c>
      <c r="D683" s="1">
        <v>45840</v>
      </c>
      <c r="E683" t="s">
        <v>24</v>
      </c>
      <c r="F683" t="s">
        <v>25</v>
      </c>
      <c r="G683">
        <v>1</v>
      </c>
      <c r="H683" t="s">
        <v>26</v>
      </c>
      <c r="I683" t="s">
        <v>124</v>
      </c>
      <c r="J683" t="s">
        <v>140</v>
      </c>
      <c r="K683">
        <v>150</v>
      </c>
      <c r="L683" s="2">
        <v>178651.920328887</v>
      </c>
      <c r="M683" s="2">
        <v>432993.44436244899</v>
      </c>
      <c r="N683" s="2">
        <v>178808.92092186201</v>
      </c>
      <c r="O683" s="2">
        <v>432959.365604533</v>
      </c>
      <c r="P683" t="s">
        <v>28</v>
      </c>
      <c r="Q683" t="s">
        <v>29</v>
      </c>
      <c r="R683" t="s">
        <v>29</v>
      </c>
      <c r="S683" t="s">
        <v>30</v>
      </c>
      <c r="T683" t="s">
        <v>31</v>
      </c>
      <c r="V683">
        <v>1</v>
      </c>
    </row>
    <row r="684" spans="1:22" x14ac:dyDescent="0.25">
      <c r="A684">
        <v>2</v>
      </c>
      <c r="B684">
        <v>7</v>
      </c>
      <c r="C684">
        <v>2025</v>
      </c>
      <c r="D684" s="1">
        <v>45840</v>
      </c>
      <c r="E684" t="s">
        <v>24</v>
      </c>
      <c r="F684" t="s">
        <v>25</v>
      </c>
      <c r="G684">
        <v>1</v>
      </c>
      <c r="H684" t="s">
        <v>26</v>
      </c>
      <c r="I684" t="s">
        <v>124</v>
      </c>
      <c r="J684" t="s">
        <v>140</v>
      </c>
      <c r="K684">
        <v>150</v>
      </c>
      <c r="L684" s="2">
        <v>178651.920328887</v>
      </c>
      <c r="M684" s="2">
        <v>432993.44436244899</v>
      </c>
      <c r="N684" s="2">
        <v>178808.92092186201</v>
      </c>
      <c r="O684" s="2">
        <v>432959.365604533</v>
      </c>
      <c r="P684" t="s">
        <v>28</v>
      </c>
      <c r="Q684" t="s">
        <v>41</v>
      </c>
      <c r="R684" t="s">
        <v>41</v>
      </c>
      <c r="S684" t="s">
        <v>30</v>
      </c>
      <c r="T684" t="s">
        <v>42</v>
      </c>
      <c r="V684">
        <v>1</v>
      </c>
    </row>
    <row r="685" spans="1:22" x14ac:dyDescent="0.25">
      <c r="A685">
        <v>2</v>
      </c>
      <c r="B685">
        <v>7</v>
      </c>
      <c r="C685">
        <v>2025</v>
      </c>
      <c r="D685" s="1">
        <v>45840</v>
      </c>
      <c r="E685" t="s">
        <v>24</v>
      </c>
      <c r="F685" t="s">
        <v>25</v>
      </c>
      <c r="G685">
        <v>1</v>
      </c>
      <c r="H685" t="s">
        <v>26</v>
      </c>
      <c r="I685" t="s">
        <v>124</v>
      </c>
      <c r="J685" t="s">
        <v>140</v>
      </c>
      <c r="K685">
        <v>150</v>
      </c>
      <c r="L685" s="2">
        <v>178651.920328887</v>
      </c>
      <c r="M685" s="2">
        <v>432993.44436244899</v>
      </c>
      <c r="N685" s="2">
        <v>178808.92092186201</v>
      </c>
      <c r="O685" s="2">
        <v>432959.365604533</v>
      </c>
      <c r="P685" t="s">
        <v>28</v>
      </c>
      <c r="Q685" t="s">
        <v>46</v>
      </c>
      <c r="R685" t="s">
        <v>47</v>
      </c>
      <c r="S685" t="s">
        <v>48</v>
      </c>
      <c r="T685" t="s">
        <v>49</v>
      </c>
      <c r="V685">
        <v>2</v>
      </c>
    </row>
    <row r="686" spans="1:22" x14ac:dyDescent="0.25">
      <c r="A686">
        <v>2</v>
      </c>
      <c r="B686">
        <v>7</v>
      </c>
      <c r="C686">
        <v>2025</v>
      </c>
      <c r="D686" s="1">
        <v>45840</v>
      </c>
      <c r="E686" t="s">
        <v>24</v>
      </c>
      <c r="F686" t="s">
        <v>25</v>
      </c>
      <c r="G686">
        <v>1</v>
      </c>
      <c r="H686" t="s">
        <v>26</v>
      </c>
      <c r="I686" t="s">
        <v>124</v>
      </c>
      <c r="J686" t="s">
        <v>140</v>
      </c>
      <c r="K686">
        <v>150</v>
      </c>
      <c r="L686" s="2">
        <v>178651.920328887</v>
      </c>
      <c r="M686" s="2">
        <v>432993.44436244899</v>
      </c>
      <c r="N686" s="2">
        <v>178808.92092186201</v>
      </c>
      <c r="O686" s="2">
        <v>432959.365604533</v>
      </c>
      <c r="P686" t="s">
        <v>28</v>
      </c>
      <c r="Q686" t="s">
        <v>36</v>
      </c>
      <c r="R686" t="s">
        <v>36</v>
      </c>
      <c r="S686" t="s">
        <v>36</v>
      </c>
      <c r="T686" t="s">
        <v>37</v>
      </c>
      <c r="V686">
        <v>2</v>
      </c>
    </row>
    <row r="687" spans="1:22" x14ac:dyDescent="0.25">
      <c r="A687">
        <v>2</v>
      </c>
      <c r="B687">
        <v>7</v>
      </c>
      <c r="C687">
        <v>2025</v>
      </c>
      <c r="D687" s="1">
        <v>45840</v>
      </c>
      <c r="E687" t="s">
        <v>24</v>
      </c>
      <c r="F687" t="s">
        <v>25</v>
      </c>
      <c r="G687">
        <v>1</v>
      </c>
      <c r="H687" t="s">
        <v>26</v>
      </c>
      <c r="I687" t="s">
        <v>124</v>
      </c>
      <c r="J687" t="s">
        <v>140</v>
      </c>
      <c r="K687">
        <v>150</v>
      </c>
      <c r="L687" s="2">
        <v>178651.920328887</v>
      </c>
      <c r="M687" s="2">
        <v>432993.44436244899</v>
      </c>
      <c r="N687" s="2">
        <v>178808.92092186201</v>
      </c>
      <c r="O687" s="2">
        <v>432959.365604533</v>
      </c>
      <c r="P687" t="s">
        <v>28</v>
      </c>
      <c r="Q687" t="s">
        <v>38</v>
      </c>
      <c r="R687" t="s">
        <v>38</v>
      </c>
      <c r="S687" t="s">
        <v>39</v>
      </c>
      <c r="T687" t="s">
        <v>40</v>
      </c>
      <c r="V687">
        <v>2</v>
      </c>
    </row>
    <row r="688" spans="1:22" x14ac:dyDescent="0.25">
      <c r="A688">
        <v>2</v>
      </c>
      <c r="B688">
        <v>7</v>
      </c>
      <c r="C688">
        <v>2025</v>
      </c>
      <c r="D688" s="1">
        <v>45840</v>
      </c>
      <c r="E688" t="s">
        <v>24</v>
      </c>
      <c r="F688" t="s">
        <v>25</v>
      </c>
      <c r="G688">
        <v>2</v>
      </c>
      <c r="H688" t="s">
        <v>50</v>
      </c>
      <c r="I688" t="s">
        <v>124</v>
      </c>
      <c r="J688" t="s">
        <v>140</v>
      </c>
      <c r="K688">
        <v>150</v>
      </c>
      <c r="L688" s="2">
        <v>178458.146026264</v>
      </c>
      <c r="M688" s="2">
        <v>433044.489084745</v>
      </c>
      <c r="N688" s="2">
        <v>178617.37304568899</v>
      </c>
      <c r="O688" s="2">
        <v>433004.85190218</v>
      </c>
      <c r="P688" t="s">
        <v>28</v>
      </c>
      <c r="Q688" t="s">
        <v>29</v>
      </c>
      <c r="R688" t="s">
        <v>29</v>
      </c>
      <c r="S688" t="s">
        <v>30</v>
      </c>
      <c r="T688" t="s">
        <v>31</v>
      </c>
      <c r="V688">
        <v>1</v>
      </c>
    </row>
    <row r="689" spans="1:22" x14ac:dyDescent="0.25">
      <c r="A689">
        <v>2</v>
      </c>
      <c r="B689">
        <v>7</v>
      </c>
      <c r="C689">
        <v>2025</v>
      </c>
      <c r="D689" s="1">
        <v>45840</v>
      </c>
      <c r="E689" t="s">
        <v>24</v>
      </c>
      <c r="F689" t="s">
        <v>25</v>
      </c>
      <c r="G689">
        <v>2</v>
      </c>
      <c r="H689" t="s">
        <v>50</v>
      </c>
      <c r="I689" t="s">
        <v>124</v>
      </c>
      <c r="J689" t="s">
        <v>140</v>
      </c>
      <c r="K689">
        <v>150</v>
      </c>
      <c r="L689" s="2">
        <v>178458.146026264</v>
      </c>
      <c r="M689" s="2">
        <v>433044.489084745</v>
      </c>
      <c r="N689" s="2">
        <v>178617.37304568899</v>
      </c>
      <c r="O689" s="2">
        <v>433004.85190218</v>
      </c>
      <c r="P689" t="s">
        <v>28</v>
      </c>
      <c r="Q689" t="s">
        <v>41</v>
      </c>
      <c r="R689" t="s">
        <v>41</v>
      </c>
      <c r="S689" t="s">
        <v>30</v>
      </c>
      <c r="T689" t="s">
        <v>42</v>
      </c>
      <c r="V689">
        <v>2</v>
      </c>
    </row>
    <row r="690" spans="1:22" x14ac:dyDescent="0.25">
      <c r="A690">
        <v>2</v>
      </c>
      <c r="B690">
        <v>7</v>
      </c>
      <c r="C690">
        <v>2025</v>
      </c>
      <c r="D690" s="1">
        <v>45840</v>
      </c>
      <c r="E690" t="s">
        <v>24</v>
      </c>
      <c r="F690" t="s">
        <v>25</v>
      </c>
      <c r="G690">
        <v>2</v>
      </c>
      <c r="H690" t="s">
        <v>50</v>
      </c>
      <c r="I690" t="s">
        <v>124</v>
      </c>
      <c r="J690" t="s">
        <v>140</v>
      </c>
      <c r="K690">
        <v>150</v>
      </c>
      <c r="L690" s="2">
        <v>178458.146026264</v>
      </c>
      <c r="M690" s="2">
        <v>433044.489084745</v>
      </c>
      <c r="N690" s="2">
        <v>178617.37304568899</v>
      </c>
      <c r="O690" s="2">
        <v>433004.85190218</v>
      </c>
      <c r="P690" t="s">
        <v>28</v>
      </c>
      <c r="Q690" t="s">
        <v>46</v>
      </c>
      <c r="R690" t="s">
        <v>47</v>
      </c>
      <c r="S690" t="s">
        <v>48</v>
      </c>
      <c r="T690" t="s">
        <v>49</v>
      </c>
      <c r="V690">
        <v>2</v>
      </c>
    </row>
    <row r="691" spans="1:22" x14ac:dyDescent="0.25">
      <c r="A691">
        <v>2</v>
      </c>
      <c r="B691">
        <v>7</v>
      </c>
      <c r="C691">
        <v>2025</v>
      </c>
      <c r="D691" s="1">
        <v>45840</v>
      </c>
      <c r="E691" t="s">
        <v>24</v>
      </c>
      <c r="F691" t="s">
        <v>25</v>
      </c>
      <c r="G691">
        <v>2</v>
      </c>
      <c r="H691" t="s">
        <v>50</v>
      </c>
      <c r="I691" t="s">
        <v>124</v>
      </c>
      <c r="J691" t="s">
        <v>140</v>
      </c>
      <c r="K691">
        <v>150</v>
      </c>
      <c r="L691" s="2">
        <v>178458.146026264</v>
      </c>
      <c r="M691" s="2">
        <v>433044.489084745</v>
      </c>
      <c r="N691" s="2">
        <v>178617.37304568899</v>
      </c>
      <c r="O691" s="2">
        <v>433004.85190218</v>
      </c>
      <c r="P691" t="s">
        <v>28</v>
      </c>
      <c r="Q691" t="s">
        <v>36</v>
      </c>
      <c r="R691" t="s">
        <v>36</v>
      </c>
      <c r="S691" t="s">
        <v>36</v>
      </c>
      <c r="T691" t="s">
        <v>37</v>
      </c>
      <c r="V691">
        <v>2</v>
      </c>
    </row>
    <row r="692" spans="1:22" x14ac:dyDescent="0.25">
      <c r="A692">
        <v>2</v>
      </c>
      <c r="B692">
        <v>7</v>
      </c>
      <c r="C692">
        <v>2025</v>
      </c>
      <c r="D692" s="1">
        <v>45840</v>
      </c>
      <c r="E692" t="s">
        <v>24</v>
      </c>
      <c r="F692" t="s">
        <v>25</v>
      </c>
      <c r="G692">
        <v>2</v>
      </c>
      <c r="H692" t="s">
        <v>50</v>
      </c>
      <c r="I692" t="s">
        <v>124</v>
      </c>
      <c r="J692" t="s">
        <v>140</v>
      </c>
      <c r="K692">
        <v>150</v>
      </c>
      <c r="L692" s="2">
        <v>178458.146026264</v>
      </c>
      <c r="M692" s="2">
        <v>433044.489084745</v>
      </c>
      <c r="N692" s="2">
        <v>178617.37304568899</v>
      </c>
      <c r="O692" s="2">
        <v>433004.85190218</v>
      </c>
      <c r="P692" t="s">
        <v>28</v>
      </c>
      <c r="Q692" t="s">
        <v>38</v>
      </c>
      <c r="R692" t="s">
        <v>38</v>
      </c>
      <c r="S692" t="s">
        <v>39</v>
      </c>
      <c r="T692" t="s">
        <v>40</v>
      </c>
      <c r="V692">
        <v>2</v>
      </c>
    </row>
    <row r="693" spans="1:22" x14ac:dyDescent="0.25">
      <c r="A693">
        <v>2</v>
      </c>
      <c r="B693">
        <v>7</v>
      </c>
      <c r="C693">
        <v>2025</v>
      </c>
      <c r="D693" s="1">
        <v>45840</v>
      </c>
      <c r="E693" t="s">
        <v>24</v>
      </c>
      <c r="F693" t="s">
        <v>25</v>
      </c>
      <c r="G693">
        <v>3</v>
      </c>
      <c r="H693" t="s">
        <v>50</v>
      </c>
      <c r="I693" t="s">
        <v>124</v>
      </c>
      <c r="J693" t="s">
        <v>140</v>
      </c>
      <c r="K693">
        <v>150</v>
      </c>
      <c r="L693" s="2">
        <v>178274.64155837899</v>
      </c>
      <c r="M693" s="2">
        <v>433108.71744318499</v>
      </c>
      <c r="N693" s="2">
        <v>178424.35425320399</v>
      </c>
      <c r="O693" s="2">
        <v>433056.45778325503</v>
      </c>
      <c r="P693" t="s">
        <v>28</v>
      </c>
      <c r="Q693" t="s">
        <v>41</v>
      </c>
      <c r="R693" t="s">
        <v>41</v>
      </c>
      <c r="S693" t="s">
        <v>30</v>
      </c>
      <c r="T693" t="s">
        <v>42</v>
      </c>
      <c r="V693">
        <v>1</v>
      </c>
    </row>
    <row r="694" spans="1:22" x14ac:dyDescent="0.25">
      <c r="A694">
        <v>2</v>
      </c>
      <c r="B694">
        <v>7</v>
      </c>
      <c r="C694">
        <v>2025</v>
      </c>
      <c r="D694" s="1">
        <v>45840</v>
      </c>
      <c r="E694" t="s">
        <v>24</v>
      </c>
      <c r="F694" t="s">
        <v>25</v>
      </c>
      <c r="G694">
        <v>3</v>
      </c>
      <c r="H694" t="s">
        <v>50</v>
      </c>
      <c r="I694" t="s">
        <v>124</v>
      </c>
      <c r="J694" t="s">
        <v>140</v>
      </c>
      <c r="K694">
        <v>150</v>
      </c>
      <c r="L694" s="2">
        <v>178274.64155837899</v>
      </c>
      <c r="M694" s="2">
        <v>433108.71744318499</v>
      </c>
      <c r="N694" s="2">
        <v>178424.35425320399</v>
      </c>
      <c r="O694" s="2">
        <v>433056.45778325503</v>
      </c>
      <c r="P694" t="s">
        <v>28</v>
      </c>
      <c r="Q694" t="s">
        <v>46</v>
      </c>
      <c r="R694" t="s">
        <v>47</v>
      </c>
      <c r="S694" t="s">
        <v>48</v>
      </c>
      <c r="T694" t="s">
        <v>49</v>
      </c>
      <c r="V694">
        <v>2</v>
      </c>
    </row>
    <row r="695" spans="1:22" x14ac:dyDescent="0.25">
      <c r="A695">
        <v>2</v>
      </c>
      <c r="B695">
        <v>7</v>
      </c>
      <c r="C695">
        <v>2025</v>
      </c>
      <c r="D695" s="1">
        <v>45840</v>
      </c>
      <c r="E695" t="s">
        <v>24</v>
      </c>
      <c r="F695" t="s">
        <v>25</v>
      </c>
      <c r="G695">
        <v>3</v>
      </c>
      <c r="H695" t="s">
        <v>50</v>
      </c>
      <c r="I695" t="s">
        <v>124</v>
      </c>
      <c r="J695" t="s">
        <v>140</v>
      </c>
      <c r="K695">
        <v>150</v>
      </c>
      <c r="L695" s="2">
        <v>178274.64155837899</v>
      </c>
      <c r="M695" s="2">
        <v>433108.71744318499</v>
      </c>
      <c r="N695" s="2">
        <v>178424.35425320399</v>
      </c>
      <c r="O695" s="2">
        <v>433056.45778325503</v>
      </c>
      <c r="P695" t="s">
        <v>28</v>
      </c>
      <c r="Q695" t="s">
        <v>36</v>
      </c>
      <c r="R695" t="s">
        <v>36</v>
      </c>
      <c r="S695" t="s">
        <v>36</v>
      </c>
      <c r="T695" t="s">
        <v>37</v>
      </c>
      <c r="V695">
        <v>1</v>
      </c>
    </row>
    <row r="696" spans="1:22" x14ac:dyDescent="0.25">
      <c r="A696">
        <v>2</v>
      </c>
      <c r="B696">
        <v>7</v>
      </c>
      <c r="C696">
        <v>2025</v>
      </c>
      <c r="D696" s="1">
        <v>45840</v>
      </c>
      <c r="E696" t="s">
        <v>24</v>
      </c>
      <c r="F696" t="s">
        <v>25</v>
      </c>
      <c r="G696">
        <v>3</v>
      </c>
      <c r="H696" t="s">
        <v>50</v>
      </c>
      <c r="I696" t="s">
        <v>124</v>
      </c>
      <c r="J696" t="s">
        <v>140</v>
      </c>
      <c r="K696">
        <v>150</v>
      </c>
      <c r="L696" s="2">
        <v>178274.64155837899</v>
      </c>
      <c r="M696" s="2">
        <v>433108.71744318499</v>
      </c>
      <c r="N696" s="2">
        <v>178424.35425320399</v>
      </c>
      <c r="O696" s="2">
        <v>433056.45778325503</v>
      </c>
      <c r="P696" t="s">
        <v>28</v>
      </c>
      <c r="Q696" t="s">
        <v>38</v>
      </c>
      <c r="R696" t="s">
        <v>38</v>
      </c>
      <c r="S696" t="s">
        <v>39</v>
      </c>
      <c r="T696" t="s">
        <v>40</v>
      </c>
      <c r="V696">
        <v>1</v>
      </c>
    </row>
    <row r="697" spans="1:22" x14ac:dyDescent="0.25">
      <c r="A697">
        <v>2</v>
      </c>
      <c r="B697">
        <v>7</v>
      </c>
      <c r="C697">
        <v>2025</v>
      </c>
      <c r="D697" s="1">
        <v>45840</v>
      </c>
      <c r="E697" t="s">
        <v>24</v>
      </c>
      <c r="F697" t="s">
        <v>25</v>
      </c>
      <c r="G697">
        <v>4</v>
      </c>
      <c r="H697" t="s">
        <v>50</v>
      </c>
      <c r="I697" t="s">
        <v>124</v>
      </c>
      <c r="J697" t="s">
        <v>140</v>
      </c>
      <c r="K697">
        <v>150</v>
      </c>
      <c r="L697" s="2">
        <v>178097.35484938999</v>
      </c>
      <c r="M697" s="2">
        <v>433184.21821511898</v>
      </c>
      <c r="N697" s="2">
        <v>178237.050186807</v>
      </c>
      <c r="O697" s="2">
        <v>433123.67367366102</v>
      </c>
      <c r="P697" t="s">
        <v>28</v>
      </c>
      <c r="Q697" t="s">
        <v>29</v>
      </c>
      <c r="R697" t="s">
        <v>29</v>
      </c>
      <c r="S697" t="s">
        <v>30</v>
      </c>
      <c r="T697" t="s">
        <v>31</v>
      </c>
      <c r="V697">
        <v>1</v>
      </c>
    </row>
    <row r="698" spans="1:22" x14ac:dyDescent="0.25">
      <c r="A698">
        <v>2</v>
      </c>
      <c r="B698">
        <v>7</v>
      </c>
      <c r="C698">
        <v>2025</v>
      </c>
      <c r="D698" s="1">
        <v>45840</v>
      </c>
      <c r="E698" t="s">
        <v>24</v>
      </c>
      <c r="F698" t="s">
        <v>25</v>
      </c>
      <c r="G698">
        <v>4</v>
      </c>
      <c r="H698" t="s">
        <v>50</v>
      </c>
      <c r="I698" t="s">
        <v>124</v>
      </c>
      <c r="J698" t="s">
        <v>140</v>
      </c>
      <c r="K698">
        <v>150</v>
      </c>
      <c r="L698" s="2">
        <v>178097.35484938999</v>
      </c>
      <c r="M698" s="2">
        <v>433184.21821511898</v>
      </c>
      <c r="N698" s="2">
        <v>178237.050186807</v>
      </c>
      <c r="O698" s="2">
        <v>433123.67367366102</v>
      </c>
      <c r="P698" t="s">
        <v>28</v>
      </c>
      <c r="Q698" t="s">
        <v>41</v>
      </c>
      <c r="R698" t="s">
        <v>41</v>
      </c>
      <c r="S698" t="s">
        <v>30</v>
      </c>
      <c r="T698" t="s">
        <v>42</v>
      </c>
      <c r="V698">
        <v>1</v>
      </c>
    </row>
    <row r="699" spans="1:22" x14ac:dyDescent="0.25">
      <c r="A699">
        <v>2</v>
      </c>
      <c r="B699">
        <v>7</v>
      </c>
      <c r="C699">
        <v>2025</v>
      </c>
      <c r="D699" s="1">
        <v>45840</v>
      </c>
      <c r="E699" t="s">
        <v>24</v>
      </c>
      <c r="F699" t="s">
        <v>25</v>
      </c>
      <c r="G699">
        <v>4</v>
      </c>
      <c r="H699" t="s">
        <v>50</v>
      </c>
      <c r="I699" t="s">
        <v>124</v>
      </c>
      <c r="J699" t="s">
        <v>140</v>
      </c>
      <c r="K699">
        <v>150</v>
      </c>
      <c r="L699" s="2">
        <v>178097.35484938999</v>
      </c>
      <c r="M699" s="2">
        <v>433184.21821511898</v>
      </c>
      <c r="N699" s="2">
        <v>178237.050186807</v>
      </c>
      <c r="O699" s="2">
        <v>433123.67367366102</v>
      </c>
      <c r="P699" t="s">
        <v>28</v>
      </c>
      <c r="Q699" t="s">
        <v>46</v>
      </c>
      <c r="R699" t="s">
        <v>47</v>
      </c>
      <c r="S699" t="s">
        <v>48</v>
      </c>
      <c r="T699" t="s">
        <v>49</v>
      </c>
      <c r="V699">
        <v>2</v>
      </c>
    </row>
    <row r="700" spans="1:22" x14ac:dyDescent="0.25">
      <c r="A700">
        <v>2</v>
      </c>
      <c r="B700">
        <v>7</v>
      </c>
      <c r="C700">
        <v>2025</v>
      </c>
      <c r="D700" s="1">
        <v>45840</v>
      </c>
      <c r="E700" t="s">
        <v>24</v>
      </c>
      <c r="F700" t="s">
        <v>25</v>
      </c>
      <c r="G700">
        <v>4</v>
      </c>
      <c r="H700" t="s">
        <v>50</v>
      </c>
      <c r="I700" t="s">
        <v>124</v>
      </c>
      <c r="J700" t="s">
        <v>140</v>
      </c>
      <c r="K700">
        <v>150</v>
      </c>
      <c r="L700" s="2">
        <v>178097.35484938999</v>
      </c>
      <c r="M700" s="2">
        <v>433184.21821511898</v>
      </c>
      <c r="N700" s="2">
        <v>178237.050186807</v>
      </c>
      <c r="O700" s="2">
        <v>433123.67367366102</v>
      </c>
      <c r="P700" t="s">
        <v>28</v>
      </c>
      <c r="Q700" t="s">
        <v>36</v>
      </c>
      <c r="R700" t="s">
        <v>36</v>
      </c>
      <c r="S700" t="s">
        <v>36</v>
      </c>
      <c r="T700" t="s">
        <v>37</v>
      </c>
      <c r="V700">
        <v>1</v>
      </c>
    </row>
    <row r="701" spans="1:22" x14ac:dyDescent="0.25">
      <c r="A701">
        <v>2</v>
      </c>
      <c r="B701">
        <v>7</v>
      </c>
      <c r="C701">
        <v>2025</v>
      </c>
      <c r="D701" s="1">
        <v>45840</v>
      </c>
      <c r="E701" t="s">
        <v>24</v>
      </c>
      <c r="F701" t="s">
        <v>25</v>
      </c>
      <c r="G701">
        <v>4</v>
      </c>
      <c r="H701" t="s">
        <v>50</v>
      </c>
      <c r="I701" t="s">
        <v>124</v>
      </c>
      <c r="J701" t="s">
        <v>140</v>
      </c>
      <c r="K701">
        <v>150</v>
      </c>
      <c r="L701" s="2">
        <v>178097.35484938999</v>
      </c>
      <c r="M701" s="2">
        <v>433184.21821511898</v>
      </c>
      <c r="N701" s="2">
        <v>178237.050186807</v>
      </c>
      <c r="O701" s="2">
        <v>433123.67367366102</v>
      </c>
      <c r="P701" t="s">
        <v>28</v>
      </c>
      <c r="Q701" t="s">
        <v>38</v>
      </c>
      <c r="R701" t="s">
        <v>38</v>
      </c>
      <c r="S701" t="s">
        <v>39</v>
      </c>
      <c r="T701" t="s">
        <v>40</v>
      </c>
      <c r="V701">
        <v>1</v>
      </c>
    </row>
    <row r="702" spans="1:22" x14ac:dyDescent="0.25">
      <c r="A702">
        <v>2</v>
      </c>
      <c r="B702">
        <v>7</v>
      </c>
      <c r="C702">
        <v>2025</v>
      </c>
      <c r="D702" s="1">
        <v>45840</v>
      </c>
      <c r="E702" t="s">
        <v>24</v>
      </c>
      <c r="F702" t="s">
        <v>25</v>
      </c>
      <c r="G702">
        <v>5</v>
      </c>
      <c r="H702" t="s">
        <v>51</v>
      </c>
      <c r="I702" t="s">
        <v>124</v>
      </c>
      <c r="J702" t="s">
        <v>140</v>
      </c>
      <c r="K702">
        <v>150</v>
      </c>
      <c r="L702" s="2">
        <v>177922.31069329899</v>
      </c>
      <c r="M702" s="2">
        <v>433267.30102312297</v>
      </c>
      <c r="N702" s="2">
        <v>178062.22298559899</v>
      </c>
      <c r="O702" s="2">
        <v>433203.52615124098</v>
      </c>
      <c r="P702" t="s">
        <v>28</v>
      </c>
      <c r="Q702" t="s">
        <v>29</v>
      </c>
      <c r="R702" t="s">
        <v>29</v>
      </c>
      <c r="S702" t="s">
        <v>30</v>
      </c>
      <c r="T702" t="s">
        <v>31</v>
      </c>
      <c r="V702">
        <v>1</v>
      </c>
    </row>
    <row r="703" spans="1:22" x14ac:dyDescent="0.25">
      <c r="A703">
        <v>2</v>
      </c>
      <c r="B703">
        <v>7</v>
      </c>
      <c r="C703">
        <v>2025</v>
      </c>
      <c r="D703" s="1">
        <v>45840</v>
      </c>
      <c r="E703" t="s">
        <v>24</v>
      </c>
      <c r="F703" t="s">
        <v>25</v>
      </c>
      <c r="G703">
        <v>5</v>
      </c>
      <c r="H703" t="s">
        <v>51</v>
      </c>
      <c r="I703" t="s">
        <v>124</v>
      </c>
      <c r="J703" t="s">
        <v>140</v>
      </c>
      <c r="K703">
        <v>150</v>
      </c>
      <c r="L703" s="2">
        <v>177922.31069329899</v>
      </c>
      <c r="M703" s="2">
        <v>433267.30102312297</v>
      </c>
      <c r="N703" s="2">
        <v>178062.22298559899</v>
      </c>
      <c r="O703" s="2">
        <v>433203.52615124098</v>
      </c>
      <c r="P703" t="s">
        <v>28</v>
      </c>
      <c r="Q703" t="s">
        <v>41</v>
      </c>
      <c r="R703" t="s">
        <v>41</v>
      </c>
      <c r="S703" t="s">
        <v>30</v>
      </c>
      <c r="T703" t="s">
        <v>42</v>
      </c>
      <c r="V703">
        <v>1</v>
      </c>
    </row>
    <row r="704" spans="1:22" x14ac:dyDescent="0.25">
      <c r="A704">
        <v>2</v>
      </c>
      <c r="B704">
        <v>7</v>
      </c>
      <c r="C704">
        <v>2025</v>
      </c>
      <c r="D704" s="1">
        <v>45840</v>
      </c>
      <c r="E704" t="s">
        <v>24</v>
      </c>
      <c r="F704" t="s">
        <v>25</v>
      </c>
      <c r="G704">
        <v>5</v>
      </c>
      <c r="H704" t="s">
        <v>51</v>
      </c>
      <c r="I704" t="s">
        <v>124</v>
      </c>
      <c r="J704" t="s">
        <v>140</v>
      </c>
      <c r="K704">
        <v>150</v>
      </c>
      <c r="L704" s="2">
        <v>177922.31069329899</v>
      </c>
      <c r="M704" s="2">
        <v>433267.30102312297</v>
      </c>
      <c r="N704" s="2">
        <v>178062.22298559899</v>
      </c>
      <c r="O704" s="2">
        <v>433203.52615124098</v>
      </c>
      <c r="P704" t="s">
        <v>28</v>
      </c>
      <c r="Q704" t="s">
        <v>46</v>
      </c>
      <c r="R704" t="s">
        <v>47</v>
      </c>
      <c r="S704" t="s">
        <v>48</v>
      </c>
      <c r="T704" t="s">
        <v>49</v>
      </c>
      <c r="V704">
        <v>2</v>
      </c>
    </row>
    <row r="705" spans="1:22" x14ac:dyDescent="0.25">
      <c r="A705">
        <v>2</v>
      </c>
      <c r="B705">
        <v>7</v>
      </c>
      <c r="C705">
        <v>2025</v>
      </c>
      <c r="D705" s="1">
        <v>45840</v>
      </c>
      <c r="E705" t="s">
        <v>24</v>
      </c>
      <c r="F705" t="s">
        <v>25</v>
      </c>
      <c r="G705">
        <v>5</v>
      </c>
      <c r="H705" t="s">
        <v>51</v>
      </c>
      <c r="I705" t="s">
        <v>124</v>
      </c>
      <c r="J705" t="s">
        <v>140</v>
      </c>
      <c r="K705">
        <v>150</v>
      </c>
      <c r="L705" s="2">
        <v>177922.31069329899</v>
      </c>
      <c r="M705" s="2">
        <v>433267.30102312297</v>
      </c>
      <c r="N705" s="2">
        <v>178062.22298559899</v>
      </c>
      <c r="O705" s="2">
        <v>433203.52615124098</v>
      </c>
      <c r="P705" t="s">
        <v>28</v>
      </c>
      <c r="Q705" t="s">
        <v>36</v>
      </c>
      <c r="R705" t="s">
        <v>36</v>
      </c>
      <c r="S705" t="s">
        <v>36</v>
      </c>
      <c r="T705" t="s">
        <v>37</v>
      </c>
      <c r="V705">
        <v>1</v>
      </c>
    </row>
    <row r="706" spans="1:22" x14ac:dyDescent="0.25">
      <c r="A706">
        <v>2</v>
      </c>
      <c r="B706">
        <v>7</v>
      </c>
      <c r="C706">
        <v>2025</v>
      </c>
      <c r="D706" s="1">
        <v>45840</v>
      </c>
      <c r="E706" t="s">
        <v>59</v>
      </c>
      <c r="F706" t="s">
        <v>60</v>
      </c>
      <c r="G706">
        <v>1</v>
      </c>
      <c r="H706" t="s">
        <v>26</v>
      </c>
      <c r="I706" t="s">
        <v>124</v>
      </c>
      <c r="J706" t="s">
        <v>140</v>
      </c>
      <c r="K706">
        <v>150</v>
      </c>
      <c r="L706" s="2">
        <v>177045.90822738799</v>
      </c>
      <c r="M706" s="2">
        <v>434033.150769834</v>
      </c>
      <c r="N706" s="2">
        <v>176899.94211678801</v>
      </c>
      <c r="O706" s="2">
        <v>434088.69434715301</v>
      </c>
      <c r="P706" t="s">
        <v>28</v>
      </c>
      <c r="Q706" t="s">
        <v>41</v>
      </c>
      <c r="R706" t="s">
        <v>41</v>
      </c>
      <c r="S706" t="s">
        <v>30</v>
      </c>
      <c r="T706" t="s">
        <v>42</v>
      </c>
      <c r="V706">
        <v>2</v>
      </c>
    </row>
    <row r="707" spans="1:22" x14ac:dyDescent="0.25">
      <c r="A707">
        <v>2</v>
      </c>
      <c r="B707">
        <v>7</v>
      </c>
      <c r="C707">
        <v>2025</v>
      </c>
      <c r="D707" s="1">
        <v>45840</v>
      </c>
      <c r="E707" t="s">
        <v>59</v>
      </c>
      <c r="F707" t="s">
        <v>60</v>
      </c>
      <c r="G707">
        <v>1</v>
      </c>
      <c r="H707" t="s">
        <v>26</v>
      </c>
      <c r="I707" t="s">
        <v>124</v>
      </c>
      <c r="J707" t="s">
        <v>140</v>
      </c>
      <c r="K707">
        <v>150</v>
      </c>
      <c r="L707" s="2">
        <v>177045.90822738799</v>
      </c>
      <c r="M707" s="2">
        <v>434033.150769834</v>
      </c>
      <c r="N707" s="2">
        <v>176899.94211678801</v>
      </c>
      <c r="O707" s="2">
        <v>434088.69434715301</v>
      </c>
      <c r="P707" t="s">
        <v>28</v>
      </c>
      <c r="Q707" t="s">
        <v>46</v>
      </c>
      <c r="R707" t="s">
        <v>47</v>
      </c>
      <c r="S707" t="s">
        <v>48</v>
      </c>
      <c r="T707" t="s">
        <v>49</v>
      </c>
      <c r="V707">
        <v>3</v>
      </c>
    </row>
    <row r="708" spans="1:22" x14ac:dyDescent="0.25">
      <c r="A708">
        <v>2</v>
      </c>
      <c r="B708">
        <v>7</v>
      </c>
      <c r="C708">
        <v>2025</v>
      </c>
      <c r="D708" s="1">
        <v>45840</v>
      </c>
      <c r="E708" t="s">
        <v>59</v>
      </c>
      <c r="F708" t="s">
        <v>60</v>
      </c>
      <c r="G708">
        <v>1</v>
      </c>
      <c r="H708" t="s">
        <v>26</v>
      </c>
      <c r="I708" t="s">
        <v>124</v>
      </c>
      <c r="J708" t="s">
        <v>140</v>
      </c>
      <c r="K708">
        <v>150</v>
      </c>
      <c r="L708" s="2">
        <v>177045.90822738799</v>
      </c>
      <c r="M708" s="2">
        <v>434033.150769834</v>
      </c>
      <c r="N708" s="2">
        <v>176899.94211678801</v>
      </c>
      <c r="O708" s="2">
        <v>434088.69434715301</v>
      </c>
      <c r="P708" t="s">
        <v>28</v>
      </c>
      <c r="Q708" t="s">
        <v>36</v>
      </c>
      <c r="R708" t="s">
        <v>36</v>
      </c>
      <c r="S708" t="s">
        <v>36</v>
      </c>
      <c r="T708" t="s">
        <v>37</v>
      </c>
      <c r="V708">
        <v>2</v>
      </c>
    </row>
    <row r="709" spans="1:22" x14ac:dyDescent="0.25">
      <c r="A709">
        <v>2</v>
      </c>
      <c r="B709">
        <v>7</v>
      </c>
      <c r="C709">
        <v>2025</v>
      </c>
      <c r="D709" s="1">
        <v>45840</v>
      </c>
      <c r="E709" t="s">
        <v>59</v>
      </c>
      <c r="F709" t="s">
        <v>60</v>
      </c>
      <c r="G709">
        <v>1</v>
      </c>
      <c r="H709" t="s">
        <v>26</v>
      </c>
      <c r="I709" t="s">
        <v>124</v>
      </c>
      <c r="J709" t="s">
        <v>140</v>
      </c>
      <c r="K709">
        <v>150</v>
      </c>
      <c r="L709" s="2">
        <v>177045.90822738799</v>
      </c>
      <c r="M709" s="2">
        <v>434033.150769834</v>
      </c>
      <c r="N709" s="2">
        <v>176899.94211678801</v>
      </c>
      <c r="O709" s="2">
        <v>434088.69434715301</v>
      </c>
      <c r="P709" t="s">
        <v>28</v>
      </c>
      <c r="Q709" t="s">
        <v>38</v>
      </c>
      <c r="R709" t="s">
        <v>38</v>
      </c>
      <c r="S709" t="s">
        <v>39</v>
      </c>
      <c r="T709" t="s">
        <v>40</v>
      </c>
      <c r="V709">
        <v>2</v>
      </c>
    </row>
    <row r="710" spans="1:22" x14ac:dyDescent="0.25">
      <c r="A710">
        <v>2</v>
      </c>
      <c r="B710">
        <v>7</v>
      </c>
      <c r="C710">
        <v>2025</v>
      </c>
      <c r="D710" s="1">
        <v>45840</v>
      </c>
      <c r="E710" t="s">
        <v>59</v>
      </c>
      <c r="F710" t="s">
        <v>60</v>
      </c>
      <c r="G710">
        <v>2</v>
      </c>
      <c r="H710" t="s">
        <v>50</v>
      </c>
      <c r="I710" t="s">
        <v>124</v>
      </c>
      <c r="J710" t="s">
        <v>140</v>
      </c>
      <c r="K710">
        <v>150</v>
      </c>
      <c r="L710" s="2">
        <v>176862.61714589599</v>
      </c>
      <c r="M710" s="2">
        <v>434108.334829951</v>
      </c>
      <c r="N710" s="2">
        <v>176709.608634579</v>
      </c>
      <c r="O710" s="2">
        <v>434153.951249098</v>
      </c>
      <c r="P710" t="s">
        <v>28</v>
      </c>
      <c r="Q710" t="s">
        <v>41</v>
      </c>
      <c r="R710" t="s">
        <v>41</v>
      </c>
      <c r="S710" t="s">
        <v>30</v>
      </c>
      <c r="T710" t="s">
        <v>42</v>
      </c>
      <c r="V710">
        <v>2</v>
      </c>
    </row>
    <row r="711" spans="1:22" x14ac:dyDescent="0.25">
      <c r="A711">
        <v>2</v>
      </c>
      <c r="B711">
        <v>7</v>
      </c>
      <c r="C711">
        <v>2025</v>
      </c>
      <c r="D711" s="1">
        <v>45840</v>
      </c>
      <c r="E711" t="s">
        <v>59</v>
      </c>
      <c r="F711" t="s">
        <v>60</v>
      </c>
      <c r="G711">
        <v>2</v>
      </c>
      <c r="H711" t="s">
        <v>50</v>
      </c>
      <c r="I711" t="s">
        <v>124</v>
      </c>
      <c r="J711" t="s">
        <v>140</v>
      </c>
      <c r="K711">
        <v>150</v>
      </c>
      <c r="L711" s="2">
        <v>176862.61714589599</v>
      </c>
      <c r="M711" s="2">
        <v>434108.334829951</v>
      </c>
      <c r="N711" s="2">
        <v>176709.608634579</v>
      </c>
      <c r="O711" s="2">
        <v>434153.951249098</v>
      </c>
      <c r="P711" t="s">
        <v>28</v>
      </c>
      <c r="Q711" t="s">
        <v>46</v>
      </c>
      <c r="R711" t="s">
        <v>47</v>
      </c>
      <c r="S711" t="s">
        <v>48</v>
      </c>
      <c r="T711" t="s">
        <v>49</v>
      </c>
      <c r="V711">
        <v>3</v>
      </c>
    </row>
    <row r="712" spans="1:22" x14ac:dyDescent="0.25">
      <c r="A712">
        <v>2</v>
      </c>
      <c r="B712">
        <v>7</v>
      </c>
      <c r="C712">
        <v>2025</v>
      </c>
      <c r="D712" s="1">
        <v>45840</v>
      </c>
      <c r="E712" t="s">
        <v>59</v>
      </c>
      <c r="F712" t="s">
        <v>60</v>
      </c>
      <c r="G712">
        <v>2</v>
      </c>
      <c r="H712" t="s">
        <v>50</v>
      </c>
      <c r="I712" t="s">
        <v>124</v>
      </c>
      <c r="J712" t="s">
        <v>140</v>
      </c>
      <c r="K712">
        <v>150</v>
      </c>
      <c r="L712" s="2">
        <v>176862.61714589599</v>
      </c>
      <c r="M712" s="2">
        <v>434108.334829951</v>
      </c>
      <c r="N712" s="2">
        <v>176709.608634579</v>
      </c>
      <c r="O712" s="2">
        <v>434153.951249098</v>
      </c>
      <c r="P712" t="s">
        <v>28</v>
      </c>
      <c r="Q712" t="s">
        <v>36</v>
      </c>
      <c r="R712" t="s">
        <v>36</v>
      </c>
      <c r="S712" t="s">
        <v>36</v>
      </c>
      <c r="T712" t="s">
        <v>37</v>
      </c>
      <c r="V712">
        <v>2</v>
      </c>
    </row>
    <row r="713" spans="1:22" x14ac:dyDescent="0.25">
      <c r="A713">
        <v>2</v>
      </c>
      <c r="B713">
        <v>7</v>
      </c>
      <c r="C713">
        <v>2025</v>
      </c>
      <c r="D713" s="1">
        <v>45840</v>
      </c>
      <c r="E713" t="s">
        <v>59</v>
      </c>
      <c r="F713" t="s">
        <v>60</v>
      </c>
      <c r="G713">
        <v>2</v>
      </c>
      <c r="H713" t="s">
        <v>50</v>
      </c>
      <c r="I713" t="s">
        <v>124</v>
      </c>
      <c r="J713" t="s">
        <v>140</v>
      </c>
      <c r="K713">
        <v>150</v>
      </c>
      <c r="L713" s="2">
        <v>176862.61714589599</v>
      </c>
      <c r="M713" s="2">
        <v>434108.334829951</v>
      </c>
      <c r="N713" s="2">
        <v>176709.608634579</v>
      </c>
      <c r="O713" s="2">
        <v>434153.951249098</v>
      </c>
      <c r="P713" t="s">
        <v>28</v>
      </c>
      <c r="Q713" t="s">
        <v>63</v>
      </c>
      <c r="R713" t="s">
        <v>63</v>
      </c>
      <c r="S713" t="s">
        <v>64</v>
      </c>
      <c r="T713" t="s">
        <v>65</v>
      </c>
      <c r="V713">
        <v>1</v>
      </c>
    </row>
    <row r="714" spans="1:22" x14ac:dyDescent="0.25">
      <c r="A714">
        <v>2</v>
      </c>
      <c r="B714">
        <v>7</v>
      </c>
      <c r="C714">
        <v>2025</v>
      </c>
      <c r="D714" s="1">
        <v>45840</v>
      </c>
      <c r="E714" t="s">
        <v>59</v>
      </c>
      <c r="F714" t="s">
        <v>60</v>
      </c>
      <c r="G714">
        <v>2</v>
      </c>
      <c r="H714" t="s">
        <v>50</v>
      </c>
      <c r="I714" t="s">
        <v>124</v>
      </c>
      <c r="J714" t="s">
        <v>140</v>
      </c>
      <c r="K714">
        <v>150</v>
      </c>
      <c r="L714" s="2">
        <v>176862.61714589599</v>
      </c>
      <c r="M714" s="2">
        <v>434108.334829951</v>
      </c>
      <c r="N714" s="2">
        <v>176709.608634579</v>
      </c>
      <c r="O714" s="2">
        <v>434153.951249098</v>
      </c>
      <c r="P714" t="s">
        <v>28</v>
      </c>
      <c r="Q714" t="s">
        <v>38</v>
      </c>
      <c r="R714" t="s">
        <v>38</v>
      </c>
      <c r="S714" t="s">
        <v>39</v>
      </c>
      <c r="T714" t="s">
        <v>40</v>
      </c>
      <c r="V714">
        <v>2</v>
      </c>
    </row>
    <row r="715" spans="1:22" x14ac:dyDescent="0.25">
      <c r="A715">
        <v>2</v>
      </c>
      <c r="B715">
        <v>7</v>
      </c>
      <c r="C715">
        <v>2025</v>
      </c>
      <c r="D715" s="1">
        <v>45840</v>
      </c>
      <c r="E715" t="s">
        <v>59</v>
      </c>
      <c r="F715" t="s">
        <v>60</v>
      </c>
      <c r="G715">
        <v>3</v>
      </c>
      <c r="H715" t="s">
        <v>50</v>
      </c>
      <c r="I715" t="s">
        <v>124</v>
      </c>
      <c r="J715" t="s">
        <v>140</v>
      </c>
      <c r="K715">
        <v>150</v>
      </c>
      <c r="L715" s="2">
        <v>176668.612366541</v>
      </c>
      <c r="M715" s="2">
        <v>434163.34155797103</v>
      </c>
      <c r="N715" s="2">
        <v>176519.37495443699</v>
      </c>
      <c r="O715" s="2">
        <v>434197.186843078</v>
      </c>
      <c r="P715" t="s">
        <v>28</v>
      </c>
      <c r="Q715" t="s">
        <v>41</v>
      </c>
      <c r="R715" t="s">
        <v>41</v>
      </c>
      <c r="S715" t="s">
        <v>30</v>
      </c>
      <c r="T715" t="s">
        <v>42</v>
      </c>
      <c r="V715">
        <v>2</v>
      </c>
    </row>
    <row r="716" spans="1:22" x14ac:dyDescent="0.25">
      <c r="A716">
        <v>2</v>
      </c>
      <c r="B716">
        <v>7</v>
      </c>
      <c r="C716">
        <v>2025</v>
      </c>
      <c r="D716" s="1">
        <v>45840</v>
      </c>
      <c r="E716" t="s">
        <v>59</v>
      </c>
      <c r="F716" t="s">
        <v>60</v>
      </c>
      <c r="G716">
        <v>3</v>
      </c>
      <c r="H716" t="s">
        <v>50</v>
      </c>
      <c r="I716" t="s">
        <v>124</v>
      </c>
      <c r="J716" t="s">
        <v>140</v>
      </c>
      <c r="K716">
        <v>150</v>
      </c>
      <c r="L716" s="2">
        <v>176668.612366541</v>
      </c>
      <c r="M716" s="2">
        <v>434163.34155797103</v>
      </c>
      <c r="N716" s="2">
        <v>176519.37495443699</v>
      </c>
      <c r="O716" s="2">
        <v>434197.186843078</v>
      </c>
      <c r="P716" t="s">
        <v>28</v>
      </c>
      <c r="Q716" t="s">
        <v>46</v>
      </c>
      <c r="R716" t="s">
        <v>47</v>
      </c>
      <c r="S716" t="s">
        <v>48</v>
      </c>
      <c r="T716" t="s">
        <v>49</v>
      </c>
      <c r="V716">
        <v>3</v>
      </c>
    </row>
    <row r="717" spans="1:22" x14ac:dyDescent="0.25">
      <c r="A717">
        <v>2</v>
      </c>
      <c r="B717">
        <v>7</v>
      </c>
      <c r="C717">
        <v>2025</v>
      </c>
      <c r="D717" s="1">
        <v>45840</v>
      </c>
      <c r="E717" t="s">
        <v>59</v>
      </c>
      <c r="F717" t="s">
        <v>60</v>
      </c>
      <c r="G717">
        <v>3</v>
      </c>
      <c r="H717" t="s">
        <v>50</v>
      </c>
      <c r="I717" t="s">
        <v>124</v>
      </c>
      <c r="J717" t="s">
        <v>140</v>
      </c>
      <c r="K717">
        <v>150</v>
      </c>
      <c r="L717" s="2">
        <v>176668.612366541</v>
      </c>
      <c r="M717" s="2">
        <v>434163.34155797103</v>
      </c>
      <c r="N717" s="2">
        <v>176519.37495443699</v>
      </c>
      <c r="O717" s="2">
        <v>434197.186843078</v>
      </c>
      <c r="P717" t="s">
        <v>28</v>
      </c>
      <c r="Q717" t="s">
        <v>36</v>
      </c>
      <c r="R717" t="s">
        <v>36</v>
      </c>
      <c r="S717" t="s">
        <v>36</v>
      </c>
      <c r="T717" t="s">
        <v>37</v>
      </c>
      <c r="V717">
        <v>1</v>
      </c>
    </row>
    <row r="718" spans="1:22" x14ac:dyDescent="0.25">
      <c r="A718">
        <v>2</v>
      </c>
      <c r="B718">
        <v>7</v>
      </c>
      <c r="C718">
        <v>2025</v>
      </c>
      <c r="D718" s="1">
        <v>45840</v>
      </c>
      <c r="E718" t="s">
        <v>59</v>
      </c>
      <c r="F718" t="s">
        <v>60</v>
      </c>
      <c r="G718">
        <v>3</v>
      </c>
      <c r="H718" t="s">
        <v>50</v>
      </c>
      <c r="I718" t="s">
        <v>124</v>
      </c>
      <c r="J718" t="s">
        <v>140</v>
      </c>
      <c r="K718">
        <v>150</v>
      </c>
      <c r="L718" s="2">
        <v>176668.612366541</v>
      </c>
      <c r="M718" s="2">
        <v>434163.34155797103</v>
      </c>
      <c r="N718" s="2">
        <v>176519.37495443699</v>
      </c>
      <c r="O718" s="2">
        <v>434197.186843078</v>
      </c>
      <c r="P718" t="s">
        <v>28</v>
      </c>
      <c r="Q718" t="s">
        <v>38</v>
      </c>
      <c r="R718" t="s">
        <v>38</v>
      </c>
      <c r="S718" t="s">
        <v>39</v>
      </c>
      <c r="T718" t="s">
        <v>40</v>
      </c>
      <c r="V718">
        <v>2</v>
      </c>
    </row>
    <row r="719" spans="1:22" x14ac:dyDescent="0.25">
      <c r="A719">
        <v>2</v>
      </c>
      <c r="B719">
        <v>7</v>
      </c>
      <c r="C719">
        <v>2025</v>
      </c>
      <c r="D719" s="1">
        <v>45840</v>
      </c>
      <c r="E719" t="s">
        <v>59</v>
      </c>
      <c r="F719" t="s">
        <v>60</v>
      </c>
      <c r="G719">
        <v>4</v>
      </c>
      <c r="H719" t="s">
        <v>50</v>
      </c>
      <c r="I719" t="s">
        <v>124</v>
      </c>
      <c r="J719" t="s">
        <v>140</v>
      </c>
      <c r="K719">
        <v>150</v>
      </c>
      <c r="L719" s="2">
        <v>176476.98749643599</v>
      </c>
      <c r="M719" s="2">
        <v>434210.13296665601</v>
      </c>
      <c r="N719" s="2">
        <v>176327.41529736601</v>
      </c>
      <c r="O719" s="2">
        <v>434242.42492407298</v>
      </c>
      <c r="P719" t="s">
        <v>28</v>
      </c>
      <c r="Q719" t="s">
        <v>41</v>
      </c>
      <c r="R719" t="s">
        <v>41</v>
      </c>
      <c r="S719" t="s">
        <v>30</v>
      </c>
      <c r="T719" t="s">
        <v>42</v>
      </c>
      <c r="V719">
        <v>2</v>
      </c>
    </row>
    <row r="720" spans="1:22" x14ac:dyDescent="0.25">
      <c r="A720">
        <v>2</v>
      </c>
      <c r="B720">
        <v>7</v>
      </c>
      <c r="C720">
        <v>2025</v>
      </c>
      <c r="D720" s="1">
        <v>45840</v>
      </c>
      <c r="E720" t="s">
        <v>59</v>
      </c>
      <c r="F720" t="s">
        <v>60</v>
      </c>
      <c r="G720">
        <v>4</v>
      </c>
      <c r="H720" t="s">
        <v>50</v>
      </c>
      <c r="I720" t="s">
        <v>124</v>
      </c>
      <c r="J720" t="s">
        <v>140</v>
      </c>
      <c r="K720">
        <v>150</v>
      </c>
      <c r="L720" s="2">
        <v>176476.98749643599</v>
      </c>
      <c r="M720" s="2">
        <v>434210.13296665601</v>
      </c>
      <c r="N720" s="2">
        <v>176327.41529736601</v>
      </c>
      <c r="O720" s="2">
        <v>434242.42492407298</v>
      </c>
      <c r="P720" t="s">
        <v>28</v>
      </c>
      <c r="Q720" t="s">
        <v>46</v>
      </c>
      <c r="R720" t="s">
        <v>47</v>
      </c>
      <c r="S720" t="s">
        <v>48</v>
      </c>
      <c r="T720" t="s">
        <v>49</v>
      </c>
      <c r="V720">
        <v>2</v>
      </c>
    </row>
    <row r="721" spans="1:22" x14ac:dyDescent="0.25">
      <c r="A721">
        <v>2</v>
      </c>
      <c r="B721">
        <v>7</v>
      </c>
      <c r="C721">
        <v>2025</v>
      </c>
      <c r="D721" s="1">
        <v>45840</v>
      </c>
      <c r="E721" t="s">
        <v>59</v>
      </c>
      <c r="F721" t="s">
        <v>60</v>
      </c>
      <c r="G721">
        <v>4</v>
      </c>
      <c r="H721" t="s">
        <v>50</v>
      </c>
      <c r="I721" t="s">
        <v>124</v>
      </c>
      <c r="J721" t="s">
        <v>140</v>
      </c>
      <c r="K721">
        <v>150</v>
      </c>
      <c r="L721" s="2">
        <v>176476.98749643599</v>
      </c>
      <c r="M721" s="2">
        <v>434210.13296665601</v>
      </c>
      <c r="N721" s="2">
        <v>176327.41529736601</v>
      </c>
      <c r="O721" s="2">
        <v>434242.42492407298</v>
      </c>
      <c r="P721" t="s">
        <v>28</v>
      </c>
      <c r="Q721" t="s">
        <v>36</v>
      </c>
      <c r="R721" t="s">
        <v>36</v>
      </c>
      <c r="S721" t="s">
        <v>36</v>
      </c>
      <c r="T721" t="s">
        <v>37</v>
      </c>
      <c r="V721">
        <v>1</v>
      </c>
    </row>
    <row r="722" spans="1:22" x14ac:dyDescent="0.25">
      <c r="A722">
        <v>2</v>
      </c>
      <c r="B722">
        <v>7</v>
      </c>
      <c r="C722">
        <v>2025</v>
      </c>
      <c r="D722" s="1">
        <v>45840</v>
      </c>
      <c r="E722" t="s">
        <v>59</v>
      </c>
      <c r="F722" t="s">
        <v>60</v>
      </c>
      <c r="G722">
        <v>4</v>
      </c>
      <c r="H722" t="s">
        <v>50</v>
      </c>
      <c r="I722" t="s">
        <v>124</v>
      </c>
      <c r="J722" t="s">
        <v>140</v>
      </c>
      <c r="K722">
        <v>150</v>
      </c>
      <c r="L722" s="2">
        <v>176476.98749643599</v>
      </c>
      <c r="M722" s="2">
        <v>434210.13296665601</v>
      </c>
      <c r="N722" s="2">
        <v>176327.41529736601</v>
      </c>
      <c r="O722" s="2">
        <v>434242.42492407298</v>
      </c>
      <c r="P722" t="s">
        <v>28</v>
      </c>
      <c r="Q722" t="s">
        <v>63</v>
      </c>
      <c r="R722" t="s">
        <v>63</v>
      </c>
      <c r="S722" t="s">
        <v>64</v>
      </c>
      <c r="T722" t="s">
        <v>65</v>
      </c>
      <c r="V722">
        <v>1</v>
      </c>
    </row>
    <row r="723" spans="1:22" x14ac:dyDescent="0.25">
      <c r="A723">
        <v>2</v>
      </c>
      <c r="B723">
        <v>7</v>
      </c>
      <c r="C723">
        <v>2025</v>
      </c>
      <c r="D723" s="1">
        <v>45840</v>
      </c>
      <c r="E723" t="s">
        <v>59</v>
      </c>
      <c r="F723" t="s">
        <v>60</v>
      </c>
      <c r="G723">
        <v>4</v>
      </c>
      <c r="H723" t="s">
        <v>50</v>
      </c>
      <c r="I723" t="s">
        <v>124</v>
      </c>
      <c r="J723" t="s">
        <v>140</v>
      </c>
      <c r="K723">
        <v>150</v>
      </c>
      <c r="L723" s="2">
        <v>176476.98749643599</v>
      </c>
      <c r="M723" s="2">
        <v>434210.13296665601</v>
      </c>
      <c r="N723" s="2">
        <v>176327.41529736601</v>
      </c>
      <c r="O723" s="2">
        <v>434242.42492407298</v>
      </c>
      <c r="P723" t="s">
        <v>28</v>
      </c>
      <c r="Q723" t="s">
        <v>73</v>
      </c>
      <c r="R723" t="s">
        <v>73</v>
      </c>
      <c r="S723" t="s">
        <v>74</v>
      </c>
      <c r="T723" t="s">
        <v>75</v>
      </c>
      <c r="U723">
        <v>2</v>
      </c>
      <c r="V723">
        <v>1</v>
      </c>
    </row>
    <row r="724" spans="1:22" x14ac:dyDescent="0.25">
      <c r="A724">
        <v>2</v>
      </c>
      <c r="B724">
        <v>7</v>
      </c>
      <c r="C724">
        <v>2025</v>
      </c>
      <c r="D724" s="1">
        <v>45840</v>
      </c>
      <c r="E724" t="s">
        <v>59</v>
      </c>
      <c r="F724" t="s">
        <v>60</v>
      </c>
      <c r="G724">
        <v>4</v>
      </c>
      <c r="H724" t="s">
        <v>50</v>
      </c>
      <c r="I724" t="s">
        <v>124</v>
      </c>
      <c r="J724" t="s">
        <v>140</v>
      </c>
      <c r="K724">
        <v>150</v>
      </c>
      <c r="L724" s="2">
        <v>176476.98749643599</v>
      </c>
      <c r="M724" s="2">
        <v>434210.13296665601</v>
      </c>
      <c r="N724" s="2">
        <v>176327.41529736601</v>
      </c>
      <c r="O724" s="2">
        <v>434242.42492407298</v>
      </c>
      <c r="P724" t="s">
        <v>28</v>
      </c>
      <c r="Q724" t="s">
        <v>38</v>
      </c>
      <c r="R724" t="s">
        <v>38</v>
      </c>
      <c r="S724" t="s">
        <v>39</v>
      </c>
      <c r="T724" t="s">
        <v>40</v>
      </c>
      <c r="V724">
        <v>2</v>
      </c>
    </row>
    <row r="725" spans="1:22" x14ac:dyDescent="0.25">
      <c r="A725">
        <v>2</v>
      </c>
      <c r="B725">
        <v>7</v>
      </c>
      <c r="C725">
        <v>2025</v>
      </c>
      <c r="D725" s="1">
        <v>45840</v>
      </c>
      <c r="E725" t="s">
        <v>59</v>
      </c>
      <c r="F725" t="s">
        <v>60</v>
      </c>
      <c r="G725">
        <v>5</v>
      </c>
      <c r="H725" t="s">
        <v>51</v>
      </c>
      <c r="I725" t="s">
        <v>124</v>
      </c>
      <c r="J725" t="s">
        <v>140</v>
      </c>
      <c r="K725">
        <v>150</v>
      </c>
      <c r="L725" s="2">
        <v>176284.035581573</v>
      </c>
      <c r="M725" s="2">
        <v>434246.13408779103</v>
      </c>
      <c r="N725" s="2">
        <v>176136.038475009</v>
      </c>
      <c r="O725" s="2">
        <v>434280.88612122799</v>
      </c>
      <c r="P725" t="s">
        <v>28</v>
      </c>
      <c r="Q725" t="s">
        <v>41</v>
      </c>
      <c r="R725" t="s">
        <v>41</v>
      </c>
      <c r="S725" t="s">
        <v>30</v>
      </c>
      <c r="T725" t="s">
        <v>42</v>
      </c>
      <c r="V725">
        <v>2</v>
      </c>
    </row>
    <row r="726" spans="1:22" x14ac:dyDescent="0.25">
      <c r="A726">
        <v>2</v>
      </c>
      <c r="B726">
        <v>7</v>
      </c>
      <c r="C726">
        <v>2025</v>
      </c>
      <c r="D726" s="1">
        <v>45840</v>
      </c>
      <c r="E726" t="s">
        <v>59</v>
      </c>
      <c r="F726" t="s">
        <v>60</v>
      </c>
      <c r="G726">
        <v>5</v>
      </c>
      <c r="H726" t="s">
        <v>51</v>
      </c>
      <c r="I726" t="s">
        <v>124</v>
      </c>
      <c r="J726" t="s">
        <v>140</v>
      </c>
      <c r="K726">
        <v>150</v>
      </c>
      <c r="L726" s="2">
        <v>176284.035581573</v>
      </c>
      <c r="M726" s="2">
        <v>434246.13408779103</v>
      </c>
      <c r="N726" s="2">
        <v>176136.038475009</v>
      </c>
      <c r="O726" s="2">
        <v>434280.88612122799</v>
      </c>
      <c r="P726" t="s">
        <v>28</v>
      </c>
      <c r="Q726" t="s">
        <v>46</v>
      </c>
      <c r="R726" t="s">
        <v>47</v>
      </c>
      <c r="S726" t="s">
        <v>48</v>
      </c>
      <c r="T726" t="s">
        <v>49</v>
      </c>
      <c r="V726">
        <v>3</v>
      </c>
    </row>
    <row r="727" spans="1:22" x14ac:dyDescent="0.25">
      <c r="A727">
        <v>2</v>
      </c>
      <c r="B727">
        <v>7</v>
      </c>
      <c r="C727">
        <v>2025</v>
      </c>
      <c r="D727" s="1">
        <v>45840</v>
      </c>
      <c r="E727" t="s">
        <v>59</v>
      </c>
      <c r="F727" t="s">
        <v>60</v>
      </c>
      <c r="G727">
        <v>5</v>
      </c>
      <c r="H727" t="s">
        <v>51</v>
      </c>
      <c r="I727" t="s">
        <v>124</v>
      </c>
      <c r="J727" t="s">
        <v>140</v>
      </c>
      <c r="K727">
        <v>150</v>
      </c>
      <c r="L727" s="2">
        <v>176284.035581573</v>
      </c>
      <c r="M727" s="2">
        <v>434246.13408779103</v>
      </c>
      <c r="N727" s="2">
        <v>176136.038475009</v>
      </c>
      <c r="O727" s="2">
        <v>434280.88612122799</v>
      </c>
      <c r="P727" t="s">
        <v>28</v>
      </c>
      <c r="Q727" t="s">
        <v>36</v>
      </c>
      <c r="R727" t="s">
        <v>36</v>
      </c>
      <c r="S727" t="s">
        <v>36</v>
      </c>
      <c r="T727" t="s">
        <v>37</v>
      </c>
      <c r="V727">
        <v>2</v>
      </c>
    </row>
    <row r="728" spans="1:22" x14ac:dyDescent="0.25">
      <c r="A728">
        <v>2</v>
      </c>
      <c r="B728">
        <v>7</v>
      </c>
      <c r="C728">
        <v>2025</v>
      </c>
      <c r="D728" s="1">
        <v>45840</v>
      </c>
      <c r="E728" t="s">
        <v>59</v>
      </c>
      <c r="F728" t="s">
        <v>60</v>
      </c>
      <c r="G728">
        <v>5</v>
      </c>
      <c r="H728" t="s">
        <v>51</v>
      </c>
      <c r="I728" t="s">
        <v>124</v>
      </c>
      <c r="J728" t="s">
        <v>140</v>
      </c>
      <c r="K728">
        <v>150</v>
      </c>
      <c r="L728" s="2">
        <v>176284.035581573</v>
      </c>
      <c r="M728" s="2">
        <v>434246.13408779103</v>
      </c>
      <c r="N728" s="2">
        <v>176136.038475009</v>
      </c>
      <c r="O728" s="2">
        <v>434280.88612122799</v>
      </c>
      <c r="P728" t="s">
        <v>28</v>
      </c>
      <c r="Q728" t="s">
        <v>63</v>
      </c>
      <c r="R728" t="s">
        <v>63</v>
      </c>
      <c r="S728" t="s">
        <v>64</v>
      </c>
      <c r="T728" t="s">
        <v>65</v>
      </c>
      <c r="V728">
        <v>1</v>
      </c>
    </row>
    <row r="729" spans="1:22" x14ac:dyDescent="0.25">
      <c r="A729">
        <v>2</v>
      </c>
      <c r="B729">
        <v>7</v>
      </c>
      <c r="C729">
        <v>2025</v>
      </c>
      <c r="D729" s="1">
        <v>45840</v>
      </c>
      <c r="E729" t="s">
        <v>59</v>
      </c>
      <c r="F729" t="s">
        <v>60</v>
      </c>
      <c r="G729">
        <v>5</v>
      </c>
      <c r="H729" t="s">
        <v>51</v>
      </c>
      <c r="I729" t="s">
        <v>124</v>
      </c>
      <c r="J729" t="s">
        <v>140</v>
      </c>
      <c r="K729">
        <v>150</v>
      </c>
      <c r="L729" s="2">
        <v>176284.035581573</v>
      </c>
      <c r="M729" s="2">
        <v>434246.13408779103</v>
      </c>
      <c r="N729" s="2">
        <v>176136.038475009</v>
      </c>
      <c r="O729" s="2">
        <v>434280.88612122799</v>
      </c>
      <c r="P729" t="s">
        <v>28</v>
      </c>
      <c r="Q729" t="s">
        <v>38</v>
      </c>
      <c r="R729" t="s">
        <v>38</v>
      </c>
      <c r="S729" t="s">
        <v>39</v>
      </c>
      <c r="T729" t="s">
        <v>40</v>
      </c>
      <c r="V729">
        <v>2</v>
      </c>
    </row>
  </sheetData>
  <autoFilter ref="A1:X729" xr:uid="{F5E6D699-E171-E742-9F4D-DEE2E53D4873}"/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FA2E76-D70A-5E45-B264-32782B17F30D}">
  <dimension ref="A1:V28"/>
  <sheetViews>
    <sheetView workbookViewId="0">
      <selection activeCell="S7" sqref="S7"/>
    </sheetView>
  </sheetViews>
  <sheetFormatPr defaultColWidth="11" defaultRowHeight="15.75" x14ac:dyDescent="0.25"/>
  <cols>
    <col min="1" max="1" width="4" bestFit="1" customWidth="1"/>
    <col min="2" max="2" width="6.625" bestFit="1" customWidth="1"/>
    <col min="3" max="3" width="5.125" bestFit="1" customWidth="1"/>
    <col min="4" max="4" width="10.875" style="1"/>
    <col min="12" max="15" width="10.875" style="2"/>
    <col min="17" max="17" width="22.125" bestFit="1" customWidth="1"/>
    <col min="18" max="18" width="13.625" customWidth="1"/>
  </cols>
  <sheetData>
    <row r="1" spans="1:22" x14ac:dyDescent="0.25">
      <c r="A1" t="s">
        <v>0</v>
      </c>
      <c r="B1" t="s">
        <v>1</v>
      </c>
      <c r="C1" t="s">
        <v>2</v>
      </c>
      <c r="D1" s="1" t="s">
        <v>3</v>
      </c>
      <c r="E1" t="s">
        <v>4</v>
      </c>
      <c r="F1" t="s">
        <v>5</v>
      </c>
      <c r="G1" t="s">
        <v>6</v>
      </c>
      <c r="H1" t="s">
        <v>7</v>
      </c>
      <c r="I1" t="s">
        <v>8</v>
      </c>
      <c r="J1" t="s">
        <v>9</v>
      </c>
      <c r="K1" t="s">
        <v>10</v>
      </c>
      <c r="L1" t="s">
        <v>11</v>
      </c>
      <c r="M1" t="s">
        <v>12</v>
      </c>
      <c r="N1" t="s">
        <v>13</v>
      </c>
      <c r="O1" t="s">
        <v>14</v>
      </c>
      <c r="P1" t="s">
        <v>15</v>
      </c>
      <c r="Q1" t="s">
        <v>16</v>
      </c>
      <c r="R1" t="s">
        <v>19</v>
      </c>
      <c r="S1" t="s">
        <v>20</v>
      </c>
      <c r="T1" t="s">
        <v>21</v>
      </c>
      <c r="U1" t="s">
        <v>22</v>
      </c>
      <c r="V1" t="s">
        <v>23</v>
      </c>
    </row>
    <row r="2" spans="1:22" x14ac:dyDescent="0.25">
      <c r="A2">
        <v>29</v>
      </c>
      <c r="B2">
        <v>6</v>
      </c>
      <c r="C2">
        <v>2023</v>
      </c>
      <c r="D2" s="1">
        <v>45106</v>
      </c>
      <c r="E2" t="s">
        <v>24</v>
      </c>
      <c r="F2" t="s">
        <v>25</v>
      </c>
      <c r="G2">
        <v>1</v>
      </c>
      <c r="H2" t="s">
        <v>26</v>
      </c>
      <c r="I2" t="s">
        <v>27</v>
      </c>
      <c r="J2" t="s">
        <v>138</v>
      </c>
      <c r="K2">
        <v>70</v>
      </c>
      <c r="L2" s="2">
        <v>178795.33605897101</v>
      </c>
      <c r="M2" s="2">
        <v>432934.93557276798</v>
      </c>
      <c r="N2" s="2">
        <v>178639.85628668001</v>
      </c>
      <c r="O2" s="2">
        <v>432967.57560020598</v>
      </c>
      <c r="P2" t="s">
        <v>32</v>
      </c>
      <c r="R2" t="s">
        <v>33</v>
      </c>
      <c r="S2">
        <v>1</v>
      </c>
      <c r="T2" t="s">
        <v>34</v>
      </c>
      <c r="U2" t="s">
        <v>35</v>
      </c>
    </row>
    <row r="3" spans="1:22" x14ac:dyDescent="0.25">
      <c r="A3">
        <v>29</v>
      </c>
      <c r="B3">
        <v>6</v>
      </c>
      <c r="C3">
        <v>2023</v>
      </c>
      <c r="D3" s="1">
        <v>45106</v>
      </c>
      <c r="E3" t="s">
        <v>24</v>
      </c>
      <c r="F3" t="s">
        <v>25</v>
      </c>
      <c r="G3">
        <v>2</v>
      </c>
      <c r="H3" t="s">
        <v>50</v>
      </c>
      <c r="I3" t="s">
        <v>27</v>
      </c>
      <c r="J3" t="s">
        <v>138</v>
      </c>
      <c r="K3">
        <v>70</v>
      </c>
      <c r="L3" s="2">
        <v>178604.524155661</v>
      </c>
      <c r="M3" s="2">
        <v>432970.19018063199</v>
      </c>
      <c r="N3" s="2">
        <v>178449.85362780199</v>
      </c>
      <c r="O3" s="2">
        <v>433021.642425014</v>
      </c>
      <c r="P3" t="s">
        <v>32</v>
      </c>
      <c r="R3" t="s">
        <v>33</v>
      </c>
      <c r="S3">
        <v>1</v>
      </c>
      <c r="T3" t="s">
        <v>34</v>
      </c>
      <c r="U3" t="s">
        <v>35</v>
      </c>
    </row>
    <row r="4" spans="1:22" x14ac:dyDescent="0.25">
      <c r="A4">
        <v>29</v>
      </c>
      <c r="B4">
        <v>6</v>
      </c>
      <c r="C4">
        <v>2023</v>
      </c>
      <c r="D4" s="1">
        <v>45106</v>
      </c>
      <c r="E4" t="s">
        <v>24</v>
      </c>
      <c r="F4" t="s">
        <v>25</v>
      </c>
      <c r="G4">
        <v>5</v>
      </c>
      <c r="H4" t="s">
        <v>51</v>
      </c>
      <c r="I4" t="s">
        <v>27</v>
      </c>
      <c r="J4" t="s">
        <v>139</v>
      </c>
      <c r="K4">
        <v>120</v>
      </c>
      <c r="L4" s="2">
        <v>177899.00362724499</v>
      </c>
      <c r="M4" s="2">
        <v>433245.38780988503</v>
      </c>
      <c r="N4" s="2">
        <v>178038.39962568201</v>
      </c>
      <c r="O4" s="2">
        <v>433159.24716852099</v>
      </c>
      <c r="P4" t="s">
        <v>32</v>
      </c>
      <c r="Q4" t="s">
        <v>52</v>
      </c>
      <c r="R4" t="s">
        <v>53</v>
      </c>
      <c r="S4">
        <v>1</v>
      </c>
      <c r="T4" t="s">
        <v>34</v>
      </c>
      <c r="U4" t="s">
        <v>54</v>
      </c>
      <c r="V4" t="s">
        <v>55</v>
      </c>
    </row>
    <row r="5" spans="1:22" x14ac:dyDescent="0.25">
      <c r="A5">
        <v>28</v>
      </c>
      <c r="B5">
        <v>6</v>
      </c>
      <c r="C5">
        <v>2023</v>
      </c>
      <c r="D5" s="1">
        <v>45105</v>
      </c>
      <c r="E5" t="s">
        <v>59</v>
      </c>
      <c r="F5" t="s">
        <v>60</v>
      </c>
      <c r="G5">
        <v>5</v>
      </c>
      <c r="H5" t="s">
        <v>51</v>
      </c>
      <c r="I5" t="s">
        <v>27</v>
      </c>
      <c r="J5" t="s">
        <v>139</v>
      </c>
      <c r="K5">
        <v>120</v>
      </c>
      <c r="L5" s="2">
        <v>176144.67320238301</v>
      </c>
      <c r="M5" s="2">
        <v>434322.42160837603</v>
      </c>
      <c r="N5" s="2">
        <v>176285.42544326201</v>
      </c>
      <c r="O5" s="2">
        <v>434291.53299487598</v>
      </c>
      <c r="P5" t="s">
        <v>32</v>
      </c>
      <c r="Q5" t="s">
        <v>52</v>
      </c>
      <c r="R5" t="s">
        <v>53</v>
      </c>
      <c r="S5">
        <v>1</v>
      </c>
      <c r="T5" t="s">
        <v>34</v>
      </c>
      <c r="U5" t="s">
        <v>54</v>
      </c>
      <c r="V5" t="s">
        <v>55</v>
      </c>
    </row>
    <row r="6" spans="1:22" x14ac:dyDescent="0.25">
      <c r="A6">
        <v>3</v>
      </c>
      <c r="B6">
        <v>7</v>
      </c>
      <c r="C6">
        <v>2023</v>
      </c>
      <c r="D6" s="1">
        <v>45110</v>
      </c>
      <c r="E6" t="s">
        <v>67</v>
      </c>
      <c r="F6" t="s">
        <v>68</v>
      </c>
      <c r="G6">
        <v>1</v>
      </c>
      <c r="H6" t="s">
        <v>26</v>
      </c>
      <c r="I6" t="s">
        <v>27</v>
      </c>
      <c r="J6" t="s">
        <v>138</v>
      </c>
      <c r="K6">
        <v>70</v>
      </c>
      <c r="L6" s="2">
        <v>192861</v>
      </c>
      <c r="M6" s="2">
        <v>431788</v>
      </c>
      <c r="N6" s="2">
        <v>192650</v>
      </c>
      <c r="O6" s="2">
        <v>431850</v>
      </c>
      <c r="P6" t="s">
        <v>32</v>
      </c>
      <c r="Q6" t="s">
        <v>52</v>
      </c>
      <c r="R6" t="s">
        <v>53</v>
      </c>
      <c r="S6">
        <v>1</v>
      </c>
      <c r="T6" t="s">
        <v>34</v>
      </c>
      <c r="U6" t="s">
        <v>54</v>
      </c>
      <c r="V6" t="s">
        <v>55</v>
      </c>
    </row>
    <row r="7" spans="1:22" x14ac:dyDescent="0.25">
      <c r="A7">
        <v>3</v>
      </c>
      <c r="B7">
        <v>7</v>
      </c>
      <c r="C7">
        <v>2023</v>
      </c>
      <c r="D7" s="1">
        <v>45110</v>
      </c>
      <c r="E7" t="s">
        <v>67</v>
      </c>
      <c r="F7" t="s">
        <v>68</v>
      </c>
      <c r="G7">
        <v>1</v>
      </c>
      <c r="H7" t="s">
        <v>26</v>
      </c>
      <c r="I7" t="s">
        <v>27</v>
      </c>
      <c r="J7" t="s">
        <v>139</v>
      </c>
      <c r="K7">
        <v>120</v>
      </c>
      <c r="L7" s="2">
        <v>192844</v>
      </c>
      <c r="M7" s="2">
        <v>431761</v>
      </c>
      <c r="N7" s="2">
        <v>192646</v>
      </c>
      <c r="O7" s="2">
        <v>431844</v>
      </c>
      <c r="P7" t="s">
        <v>32</v>
      </c>
      <c r="Q7" t="s">
        <v>52</v>
      </c>
      <c r="R7" t="s">
        <v>53</v>
      </c>
      <c r="S7">
        <v>1</v>
      </c>
      <c r="T7" t="s">
        <v>34</v>
      </c>
      <c r="U7" t="s">
        <v>54</v>
      </c>
      <c r="V7" t="s">
        <v>55</v>
      </c>
    </row>
    <row r="8" spans="1:22" x14ac:dyDescent="0.25">
      <c r="A8">
        <v>3</v>
      </c>
      <c r="B8">
        <v>7</v>
      </c>
      <c r="C8">
        <v>2023</v>
      </c>
      <c r="D8" s="1">
        <v>45110</v>
      </c>
      <c r="E8" t="s">
        <v>67</v>
      </c>
      <c r="F8" t="s">
        <v>68</v>
      </c>
      <c r="G8">
        <v>3</v>
      </c>
      <c r="H8" t="s">
        <v>50</v>
      </c>
      <c r="I8" t="s">
        <v>27</v>
      </c>
      <c r="J8" t="s">
        <v>138</v>
      </c>
      <c r="K8">
        <v>70</v>
      </c>
      <c r="L8" s="2">
        <v>192410</v>
      </c>
      <c r="M8" s="2">
        <v>432009</v>
      </c>
      <c r="N8" s="2">
        <v>192186</v>
      </c>
      <c r="O8" s="2">
        <v>432085</v>
      </c>
      <c r="P8" t="s">
        <v>32</v>
      </c>
      <c r="Q8" t="s">
        <v>143</v>
      </c>
      <c r="R8" t="s">
        <v>70</v>
      </c>
      <c r="S8">
        <v>1</v>
      </c>
      <c r="T8">
        <v>10</v>
      </c>
      <c r="U8" t="s">
        <v>71</v>
      </c>
    </row>
    <row r="9" spans="1:22" x14ac:dyDescent="0.25">
      <c r="A9">
        <v>3</v>
      </c>
      <c r="B9">
        <v>7</v>
      </c>
      <c r="C9">
        <v>2023</v>
      </c>
      <c r="D9" s="1">
        <v>45110</v>
      </c>
      <c r="E9" t="s">
        <v>67</v>
      </c>
      <c r="F9" t="s">
        <v>68</v>
      </c>
      <c r="G9">
        <v>3</v>
      </c>
      <c r="H9" t="s">
        <v>50</v>
      </c>
      <c r="I9" t="s">
        <v>27</v>
      </c>
      <c r="J9" t="s">
        <v>139</v>
      </c>
      <c r="K9">
        <v>120</v>
      </c>
      <c r="L9" s="2">
        <v>192412</v>
      </c>
      <c r="M9" s="2">
        <v>432013</v>
      </c>
      <c r="N9" s="2">
        <v>192185</v>
      </c>
      <c r="O9" s="2">
        <v>432067</v>
      </c>
      <c r="P9" t="s">
        <v>32</v>
      </c>
      <c r="R9" t="s">
        <v>33</v>
      </c>
      <c r="S9">
        <v>1</v>
      </c>
      <c r="T9" t="s">
        <v>34</v>
      </c>
      <c r="U9" t="s">
        <v>72</v>
      </c>
    </row>
    <row r="10" spans="1:22" x14ac:dyDescent="0.25">
      <c r="A10">
        <v>24</v>
      </c>
      <c r="B10">
        <v>6</v>
      </c>
      <c r="C10">
        <v>2024</v>
      </c>
      <c r="D10" s="1">
        <v>45467</v>
      </c>
      <c r="E10" t="s">
        <v>67</v>
      </c>
      <c r="F10" t="s">
        <v>68</v>
      </c>
      <c r="G10">
        <v>2</v>
      </c>
      <c r="H10" t="s">
        <v>50</v>
      </c>
      <c r="I10" t="s">
        <v>27</v>
      </c>
      <c r="J10" t="s">
        <v>139</v>
      </c>
      <c r="K10">
        <v>120</v>
      </c>
      <c r="L10" s="2">
        <v>192643</v>
      </c>
      <c r="M10" s="2">
        <v>431937</v>
      </c>
      <c r="N10" s="2">
        <v>192434</v>
      </c>
      <c r="O10" s="2">
        <v>431998</v>
      </c>
      <c r="P10" t="s">
        <v>32</v>
      </c>
      <c r="Q10" t="s">
        <v>52</v>
      </c>
      <c r="R10" t="s">
        <v>53</v>
      </c>
      <c r="S10">
        <v>1</v>
      </c>
      <c r="T10">
        <v>3</v>
      </c>
      <c r="U10" t="s">
        <v>82</v>
      </c>
      <c r="V10" t="s">
        <v>55</v>
      </c>
    </row>
    <row r="11" spans="1:22" x14ac:dyDescent="0.25">
      <c r="A11">
        <v>24</v>
      </c>
      <c r="B11">
        <v>6</v>
      </c>
      <c r="C11">
        <v>2024</v>
      </c>
      <c r="D11" s="1">
        <v>45467</v>
      </c>
      <c r="E11" t="s">
        <v>67</v>
      </c>
      <c r="F11" t="s">
        <v>68</v>
      </c>
      <c r="G11">
        <v>3</v>
      </c>
      <c r="H11" t="s">
        <v>50</v>
      </c>
      <c r="I11" t="s">
        <v>27</v>
      </c>
      <c r="J11" t="s">
        <v>138</v>
      </c>
      <c r="K11">
        <v>70</v>
      </c>
      <c r="L11" s="2">
        <v>192429</v>
      </c>
      <c r="M11" s="2">
        <v>432074</v>
      </c>
      <c r="N11" s="2">
        <v>192189</v>
      </c>
      <c r="O11" s="2">
        <v>432087</v>
      </c>
      <c r="P11" t="s">
        <v>32</v>
      </c>
      <c r="Q11" t="s">
        <v>90</v>
      </c>
      <c r="R11" t="s">
        <v>142</v>
      </c>
      <c r="S11">
        <v>1</v>
      </c>
    </row>
    <row r="12" spans="1:22" x14ac:dyDescent="0.25">
      <c r="A12">
        <v>24</v>
      </c>
      <c r="B12">
        <v>6</v>
      </c>
      <c r="C12">
        <v>2024</v>
      </c>
      <c r="D12" s="1">
        <v>45467</v>
      </c>
      <c r="E12" t="s">
        <v>67</v>
      </c>
      <c r="F12" t="s">
        <v>68</v>
      </c>
      <c r="G12">
        <v>4</v>
      </c>
      <c r="H12" t="s">
        <v>50</v>
      </c>
      <c r="I12" t="s">
        <v>27</v>
      </c>
      <c r="J12" t="s">
        <v>138</v>
      </c>
      <c r="K12">
        <v>70</v>
      </c>
      <c r="L12" s="2">
        <v>191903</v>
      </c>
      <c r="M12" s="2">
        <v>432125</v>
      </c>
      <c r="N12" s="2">
        <v>191935</v>
      </c>
      <c r="O12" s="2">
        <v>432102</v>
      </c>
      <c r="P12" t="s">
        <v>32</v>
      </c>
      <c r="Q12" t="s">
        <v>90</v>
      </c>
      <c r="R12" t="s">
        <v>142</v>
      </c>
      <c r="S12">
        <v>1</v>
      </c>
    </row>
    <row r="13" spans="1:22" x14ac:dyDescent="0.25">
      <c r="A13">
        <v>24</v>
      </c>
      <c r="B13">
        <v>6</v>
      </c>
      <c r="C13">
        <v>2024</v>
      </c>
      <c r="D13" s="1">
        <v>45467</v>
      </c>
      <c r="E13" t="s">
        <v>67</v>
      </c>
      <c r="F13" t="s">
        <v>68</v>
      </c>
      <c r="G13">
        <v>5</v>
      </c>
      <c r="H13" t="s">
        <v>51</v>
      </c>
      <c r="I13" t="s">
        <v>27</v>
      </c>
      <c r="J13" t="s">
        <v>138</v>
      </c>
      <c r="K13">
        <v>70</v>
      </c>
      <c r="L13" s="2">
        <v>191903</v>
      </c>
      <c r="M13" s="2">
        <v>432125</v>
      </c>
      <c r="N13" s="2">
        <v>191682</v>
      </c>
      <c r="O13" s="2">
        <v>432095</v>
      </c>
      <c r="P13" t="s">
        <v>32</v>
      </c>
      <c r="Q13" t="s">
        <v>52</v>
      </c>
      <c r="R13" t="s">
        <v>53</v>
      </c>
      <c r="S13">
        <v>1</v>
      </c>
      <c r="T13">
        <v>2</v>
      </c>
      <c r="U13" t="s">
        <v>95</v>
      </c>
    </row>
    <row r="14" spans="1:22" x14ac:dyDescent="0.25">
      <c r="A14">
        <v>25</v>
      </c>
      <c r="B14">
        <v>6</v>
      </c>
      <c r="C14">
        <v>2024</v>
      </c>
      <c r="D14" s="1">
        <v>45468</v>
      </c>
      <c r="E14" t="s">
        <v>59</v>
      </c>
      <c r="F14" t="s">
        <v>60</v>
      </c>
      <c r="G14">
        <v>3</v>
      </c>
      <c r="H14" t="s">
        <v>50</v>
      </c>
      <c r="I14" t="s">
        <v>27</v>
      </c>
      <c r="J14" t="s">
        <v>138</v>
      </c>
      <c r="K14">
        <v>70</v>
      </c>
      <c r="L14" s="2">
        <v>176686</v>
      </c>
      <c r="M14" s="2">
        <v>434217</v>
      </c>
      <c r="N14" s="2">
        <v>176515</v>
      </c>
      <c r="O14" s="2">
        <v>434238</v>
      </c>
      <c r="P14" t="s">
        <v>96</v>
      </c>
      <c r="Q14" t="s">
        <v>52</v>
      </c>
      <c r="R14" t="s">
        <v>53</v>
      </c>
      <c r="S14">
        <v>1</v>
      </c>
      <c r="T14">
        <v>3</v>
      </c>
      <c r="U14" t="s">
        <v>82</v>
      </c>
    </row>
    <row r="15" spans="1:22" x14ac:dyDescent="0.25">
      <c r="A15">
        <v>3</v>
      </c>
      <c r="B15">
        <v>7</v>
      </c>
      <c r="C15">
        <v>2024</v>
      </c>
      <c r="D15" s="1">
        <v>45476</v>
      </c>
      <c r="E15" t="s">
        <v>24</v>
      </c>
      <c r="F15" t="s">
        <v>25</v>
      </c>
      <c r="G15">
        <v>4</v>
      </c>
      <c r="H15" t="s">
        <v>50</v>
      </c>
      <c r="I15" t="s">
        <v>27</v>
      </c>
      <c r="J15" t="s">
        <v>139</v>
      </c>
      <c r="K15">
        <v>120</v>
      </c>
      <c r="L15" s="2">
        <v>178211</v>
      </c>
      <c r="M15" s="2">
        <v>433059</v>
      </c>
      <c r="N15" s="2">
        <v>178065</v>
      </c>
      <c r="O15" s="2">
        <v>433136</v>
      </c>
      <c r="P15" t="s">
        <v>32</v>
      </c>
      <c r="Q15" t="s">
        <v>52</v>
      </c>
      <c r="R15" t="s">
        <v>53</v>
      </c>
      <c r="S15">
        <v>1</v>
      </c>
      <c r="T15">
        <v>3</v>
      </c>
      <c r="U15" t="s">
        <v>82</v>
      </c>
    </row>
    <row r="16" spans="1:22" x14ac:dyDescent="0.25">
      <c r="A16">
        <v>3</v>
      </c>
      <c r="B16">
        <v>7</v>
      </c>
      <c r="C16">
        <v>2024</v>
      </c>
      <c r="D16" s="1">
        <v>45476</v>
      </c>
      <c r="E16" t="s">
        <v>24</v>
      </c>
      <c r="F16" t="s">
        <v>25</v>
      </c>
      <c r="G16">
        <v>4</v>
      </c>
      <c r="H16" t="s">
        <v>50</v>
      </c>
      <c r="I16" t="s">
        <v>27</v>
      </c>
      <c r="J16" t="s">
        <v>139</v>
      </c>
      <c r="K16">
        <v>120</v>
      </c>
      <c r="L16" s="2">
        <v>178211</v>
      </c>
      <c r="M16" s="2">
        <v>433059</v>
      </c>
      <c r="N16" s="2">
        <v>178065</v>
      </c>
      <c r="O16" s="2">
        <v>433136</v>
      </c>
      <c r="P16" t="s">
        <v>32</v>
      </c>
      <c r="Q16" t="s">
        <v>52</v>
      </c>
      <c r="R16" t="s">
        <v>53</v>
      </c>
      <c r="S16">
        <v>1</v>
      </c>
      <c r="T16">
        <v>2</v>
      </c>
      <c r="U16" t="s">
        <v>95</v>
      </c>
    </row>
    <row r="17" spans="1:22" x14ac:dyDescent="0.25">
      <c r="A17">
        <v>25</v>
      </c>
      <c r="B17">
        <v>6</v>
      </c>
      <c r="C17">
        <v>2025</v>
      </c>
      <c r="D17" s="1">
        <v>45833</v>
      </c>
      <c r="E17" t="s">
        <v>59</v>
      </c>
      <c r="F17" t="s">
        <v>60</v>
      </c>
      <c r="G17">
        <v>3</v>
      </c>
      <c r="H17" t="s">
        <v>50</v>
      </c>
      <c r="I17" t="s">
        <v>27</v>
      </c>
      <c r="J17" t="s">
        <v>139</v>
      </c>
      <c r="K17">
        <v>120</v>
      </c>
      <c r="L17" s="2">
        <v>176670</v>
      </c>
      <c r="M17" s="2">
        <v>434181</v>
      </c>
      <c r="N17" s="2">
        <v>176516</v>
      </c>
      <c r="O17" s="2">
        <v>434216</v>
      </c>
      <c r="P17" t="s">
        <v>32</v>
      </c>
      <c r="R17" t="s">
        <v>113</v>
      </c>
      <c r="S17">
        <v>1</v>
      </c>
      <c r="V17" t="s">
        <v>114</v>
      </c>
    </row>
    <row r="18" spans="1:22" x14ac:dyDescent="0.25">
      <c r="A18">
        <v>25</v>
      </c>
      <c r="B18">
        <v>6</v>
      </c>
      <c r="C18">
        <v>2025</v>
      </c>
      <c r="D18" s="1">
        <v>45833</v>
      </c>
      <c r="E18" t="s">
        <v>59</v>
      </c>
      <c r="F18" t="s">
        <v>60</v>
      </c>
      <c r="G18">
        <v>5</v>
      </c>
      <c r="H18" t="s">
        <v>51</v>
      </c>
      <c r="I18" t="s">
        <v>27</v>
      </c>
      <c r="J18" t="s">
        <v>139</v>
      </c>
      <c r="K18">
        <v>120</v>
      </c>
      <c r="L18" s="2">
        <v>176288</v>
      </c>
      <c r="M18" s="2">
        <v>434287</v>
      </c>
      <c r="N18" s="2">
        <v>176135</v>
      </c>
      <c r="O18" s="2">
        <v>434318</v>
      </c>
      <c r="P18" t="s">
        <v>32</v>
      </c>
      <c r="R18" t="s">
        <v>113</v>
      </c>
      <c r="S18">
        <v>3</v>
      </c>
      <c r="V18" t="s">
        <v>115</v>
      </c>
    </row>
    <row r="19" spans="1:22" x14ac:dyDescent="0.25">
      <c r="A19">
        <v>27</v>
      </c>
      <c r="B19">
        <v>6</v>
      </c>
      <c r="C19">
        <v>2025</v>
      </c>
      <c r="D19" s="1">
        <v>45835</v>
      </c>
      <c r="E19" t="s">
        <v>24</v>
      </c>
      <c r="F19" t="s">
        <v>25</v>
      </c>
      <c r="G19">
        <v>1</v>
      </c>
      <c r="H19" t="s">
        <v>26</v>
      </c>
      <c r="I19" t="s">
        <v>27</v>
      </c>
      <c r="J19" t="s">
        <v>139</v>
      </c>
      <c r="K19">
        <v>120</v>
      </c>
      <c r="L19" s="2">
        <v>178810</v>
      </c>
      <c r="M19" s="2">
        <v>432947</v>
      </c>
      <c r="N19" s="2">
        <v>178644</v>
      </c>
      <c r="O19" s="2">
        <v>432982</v>
      </c>
      <c r="P19" t="s">
        <v>32</v>
      </c>
      <c r="R19" t="s">
        <v>116</v>
      </c>
      <c r="S19">
        <v>1</v>
      </c>
      <c r="V19" t="s">
        <v>117</v>
      </c>
    </row>
    <row r="20" spans="1:22" x14ac:dyDescent="0.25">
      <c r="A20">
        <v>27</v>
      </c>
      <c r="B20">
        <v>6</v>
      </c>
      <c r="C20">
        <v>2025</v>
      </c>
      <c r="D20" s="1">
        <v>45835</v>
      </c>
      <c r="E20" t="s">
        <v>24</v>
      </c>
      <c r="F20" t="s">
        <v>25</v>
      </c>
      <c r="G20">
        <v>4</v>
      </c>
      <c r="H20" t="s">
        <v>50</v>
      </c>
      <c r="I20" t="s">
        <v>27</v>
      </c>
      <c r="J20" t="s">
        <v>139</v>
      </c>
      <c r="K20">
        <v>120</v>
      </c>
      <c r="L20" s="2">
        <v>178231</v>
      </c>
      <c r="M20" s="2">
        <v>433107</v>
      </c>
      <c r="N20" s="2">
        <v>178078</v>
      </c>
      <c r="O20" s="2">
        <v>433169</v>
      </c>
      <c r="P20" t="s">
        <v>32</v>
      </c>
      <c r="R20" t="s">
        <v>116</v>
      </c>
      <c r="S20">
        <v>1</v>
      </c>
      <c r="V20" t="s">
        <v>117</v>
      </c>
    </row>
    <row r="21" spans="1:22" x14ac:dyDescent="0.25">
      <c r="A21">
        <v>27</v>
      </c>
      <c r="B21">
        <v>6</v>
      </c>
      <c r="C21">
        <v>2025</v>
      </c>
      <c r="D21" s="1">
        <v>45835</v>
      </c>
      <c r="E21" t="s">
        <v>24</v>
      </c>
      <c r="F21" t="s">
        <v>25</v>
      </c>
      <c r="G21">
        <v>5</v>
      </c>
      <c r="H21" t="s">
        <v>51</v>
      </c>
      <c r="I21" t="s">
        <v>27</v>
      </c>
      <c r="J21" t="s">
        <v>139</v>
      </c>
      <c r="K21">
        <v>120</v>
      </c>
      <c r="L21" s="2">
        <v>178043</v>
      </c>
      <c r="M21" s="2">
        <v>433172</v>
      </c>
      <c r="N21" s="2">
        <v>177906</v>
      </c>
      <c r="O21" s="2">
        <v>433258</v>
      </c>
      <c r="P21" t="s">
        <v>32</v>
      </c>
      <c r="R21" t="s">
        <v>116</v>
      </c>
      <c r="S21">
        <v>2</v>
      </c>
      <c r="V21" t="s">
        <v>123</v>
      </c>
    </row>
    <row r="22" spans="1:22" x14ac:dyDescent="0.25">
      <c r="A22">
        <v>27</v>
      </c>
      <c r="B22">
        <v>6</v>
      </c>
      <c r="C22">
        <v>2023</v>
      </c>
      <c r="D22" s="1">
        <v>45104</v>
      </c>
      <c r="E22" t="s">
        <v>24</v>
      </c>
      <c r="F22" t="s">
        <v>25</v>
      </c>
      <c r="G22">
        <v>5</v>
      </c>
      <c r="H22" t="s">
        <v>51</v>
      </c>
      <c r="I22" t="s">
        <v>124</v>
      </c>
      <c r="J22" t="s">
        <v>140</v>
      </c>
      <c r="K22">
        <v>150</v>
      </c>
      <c r="L22" s="2">
        <v>177922.31069329899</v>
      </c>
      <c r="M22" s="2">
        <v>433267.30102312297</v>
      </c>
      <c r="N22" s="2">
        <v>178062.22298559899</v>
      </c>
      <c r="O22" s="2">
        <v>433203.52615124098</v>
      </c>
      <c r="P22" t="s">
        <v>32</v>
      </c>
      <c r="Q22" t="s">
        <v>52</v>
      </c>
      <c r="R22" t="s">
        <v>53</v>
      </c>
      <c r="S22">
        <v>2</v>
      </c>
      <c r="T22" t="s">
        <v>34</v>
      </c>
      <c r="U22" t="s">
        <v>125</v>
      </c>
      <c r="V22" t="s">
        <v>55</v>
      </c>
    </row>
    <row r="23" spans="1:22" x14ac:dyDescent="0.25">
      <c r="A23">
        <v>26</v>
      </c>
      <c r="B23">
        <v>6</v>
      </c>
      <c r="C23">
        <v>2023</v>
      </c>
      <c r="D23" s="1">
        <v>45103</v>
      </c>
      <c r="E23" t="s">
        <v>59</v>
      </c>
      <c r="F23" t="s">
        <v>60</v>
      </c>
      <c r="G23">
        <v>3</v>
      </c>
      <c r="H23" t="s">
        <v>50</v>
      </c>
      <c r="I23" t="s">
        <v>124</v>
      </c>
      <c r="J23" t="s">
        <v>140</v>
      </c>
      <c r="K23">
        <v>150</v>
      </c>
      <c r="L23" s="2">
        <v>176668.612366541</v>
      </c>
      <c r="M23" s="2">
        <v>434163.34155797103</v>
      </c>
      <c r="N23" s="2">
        <v>176519.37495443699</v>
      </c>
      <c r="O23" s="2">
        <v>434197.186843078</v>
      </c>
      <c r="P23" t="s">
        <v>32</v>
      </c>
      <c r="Q23" t="s">
        <v>52</v>
      </c>
      <c r="R23" t="s">
        <v>53</v>
      </c>
      <c r="S23">
        <v>1</v>
      </c>
      <c r="T23" t="s">
        <v>34</v>
      </c>
      <c r="U23" t="s">
        <v>126</v>
      </c>
      <c r="V23" t="s">
        <v>55</v>
      </c>
    </row>
    <row r="24" spans="1:22" x14ac:dyDescent="0.25">
      <c r="A24">
        <v>26</v>
      </c>
      <c r="B24">
        <v>6</v>
      </c>
      <c r="C24">
        <v>2023</v>
      </c>
      <c r="D24" s="1">
        <v>45103</v>
      </c>
      <c r="E24" t="s">
        <v>59</v>
      </c>
      <c r="F24" t="s">
        <v>60</v>
      </c>
      <c r="G24">
        <v>5</v>
      </c>
      <c r="H24" t="s">
        <v>51</v>
      </c>
      <c r="I24" t="s">
        <v>124</v>
      </c>
      <c r="J24" t="s">
        <v>140</v>
      </c>
      <c r="K24">
        <v>150</v>
      </c>
      <c r="L24" s="2">
        <v>176284.035581573</v>
      </c>
      <c r="M24" s="2">
        <v>434246.13408779103</v>
      </c>
      <c r="N24" s="2">
        <v>176136.038475009</v>
      </c>
      <c r="O24" s="2">
        <v>434280.88612122799</v>
      </c>
      <c r="P24" t="s">
        <v>32</v>
      </c>
      <c r="Q24" t="s">
        <v>52</v>
      </c>
      <c r="R24" t="s">
        <v>53</v>
      </c>
      <c r="S24">
        <v>1</v>
      </c>
      <c r="T24" t="s">
        <v>34</v>
      </c>
      <c r="U24" t="s">
        <v>54</v>
      </c>
      <c r="V24" t="s">
        <v>55</v>
      </c>
    </row>
    <row r="25" spans="1:22" x14ac:dyDescent="0.25">
      <c r="A25">
        <v>27</v>
      </c>
      <c r="B25">
        <v>6</v>
      </c>
      <c r="C25">
        <v>2023</v>
      </c>
      <c r="D25" s="1">
        <v>45104</v>
      </c>
      <c r="E25" t="s">
        <v>67</v>
      </c>
      <c r="F25" t="s">
        <v>68</v>
      </c>
      <c r="G25">
        <v>1</v>
      </c>
      <c r="H25" t="s">
        <v>26</v>
      </c>
      <c r="I25" t="s">
        <v>124</v>
      </c>
      <c r="J25" t="s">
        <v>140</v>
      </c>
      <c r="K25">
        <v>150</v>
      </c>
      <c r="L25" s="2">
        <v>192652.62032121999</v>
      </c>
      <c r="M25" s="2">
        <v>431835.23506464099</v>
      </c>
      <c r="N25" s="2">
        <v>192830.98056928199</v>
      </c>
      <c r="O25" s="2">
        <v>431736.00130982097</v>
      </c>
      <c r="P25" t="s">
        <v>32</v>
      </c>
      <c r="Q25" t="s">
        <v>52</v>
      </c>
      <c r="R25" t="s">
        <v>53</v>
      </c>
      <c r="S25">
        <v>1</v>
      </c>
      <c r="T25" t="s">
        <v>34</v>
      </c>
      <c r="U25" t="s">
        <v>54</v>
      </c>
      <c r="V25" t="s">
        <v>129</v>
      </c>
    </row>
    <row r="26" spans="1:22" x14ac:dyDescent="0.25">
      <c r="A26">
        <v>27</v>
      </c>
      <c r="B26">
        <v>6</v>
      </c>
      <c r="C26">
        <v>2023</v>
      </c>
      <c r="D26" s="1">
        <v>45104</v>
      </c>
      <c r="E26" t="s">
        <v>67</v>
      </c>
      <c r="F26" t="s">
        <v>68</v>
      </c>
      <c r="G26">
        <v>1</v>
      </c>
      <c r="H26" t="s">
        <v>26</v>
      </c>
      <c r="I26" t="s">
        <v>124</v>
      </c>
      <c r="J26" t="s">
        <v>140</v>
      </c>
      <c r="K26">
        <v>150</v>
      </c>
      <c r="L26" s="2">
        <v>192652.62032121999</v>
      </c>
      <c r="M26" s="2">
        <v>431835.23506464099</v>
      </c>
      <c r="N26" s="2">
        <v>192830.98056928199</v>
      </c>
      <c r="O26" s="2">
        <v>431736.00130982097</v>
      </c>
      <c r="P26" t="s">
        <v>32</v>
      </c>
      <c r="Q26" t="s">
        <v>52</v>
      </c>
      <c r="R26" t="s">
        <v>53</v>
      </c>
      <c r="S26">
        <v>1</v>
      </c>
      <c r="T26">
        <v>10</v>
      </c>
      <c r="U26" t="s">
        <v>130</v>
      </c>
      <c r="V26" t="s">
        <v>128</v>
      </c>
    </row>
    <row r="27" spans="1:22" x14ac:dyDescent="0.25">
      <c r="A27">
        <v>26</v>
      </c>
      <c r="B27">
        <v>6</v>
      </c>
      <c r="C27">
        <v>2024</v>
      </c>
      <c r="D27" s="1">
        <v>45469</v>
      </c>
      <c r="E27" t="s">
        <v>67</v>
      </c>
      <c r="F27" t="s">
        <v>68</v>
      </c>
      <c r="G27">
        <v>3</v>
      </c>
      <c r="H27" t="s">
        <v>50</v>
      </c>
      <c r="I27" t="s">
        <v>124</v>
      </c>
      <c r="J27" t="s">
        <v>140</v>
      </c>
      <c r="K27">
        <v>150</v>
      </c>
      <c r="L27" s="2">
        <v>192196.52462299299</v>
      </c>
      <c r="M27" s="2">
        <v>431999.93767396698</v>
      </c>
      <c r="N27" s="2">
        <v>192392.93137503599</v>
      </c>
      <c r="O27" s="2">
        <v>431935.09061215998</v>
      </c>
      <c r="P27" t="s">
        <v>32</v>
      </c>
      <c r="Q27" t="s">
        <v>52</v>
      </c>
      <c r="R27" t="s">
        <v>53</v>
      </c>
      <c r="S27">
        <v>1</v>
      </c>
      <c r="U27" t="s">
        <v>82</v>
      </c>
    </row>
    <row r="28" spans="1:22" x14ac:dyDescent="0.25">
      <c r="A28">
        <v>27</v>
      </c>
      <c r="B28">
        <v>6</v>
      </c>
      <c r="C28">
        <v>2024</v>
      </c>
      <c r="D28" s="1">
        <v>45470</v>
      </c>
      <c r="E28" t="s">
        <v>59</v>
      </c>
      <c r="F28" t="s">
        <v>60</v>
      </c>
      <c r="G28">
        <v>4</v>
      </c>
      <c r="H28" t="s">
        <v>50</v>
      </c>
      <c r="I28" t="s">
        <v>124</v>
      </c>
      <c r="J28" t="s">
        <v>140</v>
      </c>
      <c r="K28">
        <v>150</v>
      </c>
      <c r="L28" s="2">
        <v>176477</v>
      </c>
      <c r="M28" s="2">
        <v>434210</v>
      </c>
      <c r="N28" s="2">
        <v>176327</v>
      </c>
      <c r="O28" s="2">
        <v>434242</v>
      </c>
      <c r="P28" t="s">
        <v>32</v>
      </c>
      <c r="Q28" t="s">
        <v>52</v>
      </c>
      <c r="R28" t="s">
        <v>53</v>
      </c>
      <c r="S28">
        <v>1</v>
      </c>
      <c r="U28" t="s">
        <v>137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DD1C63-E985-4FCB-ADB2-EA55E86ADAEF}">
  <dimension ref="A1:A14"/>
  <sheetViews>
    <sheetView workbookViewId="0">
      <selection activeCell="D18" sqref="D18"/>
    </sheetView>
  </sheetViews>
  <sheetFormatPr defaultRowHeight="15.75" x14ac:dyDescent="0.25"/>
  <sheetData>
    <row r="1" spans="1:1" x14ac:dyDescent="0.25">
      <c r="A1" s="3" t="s">
        <v>144</v>
      </c>
    </row>
    <row r="2" spans="1:1" x14ac:dyDescent="0.25">
      <c r="A2" t="s">
        <v>145</v>
      </c>
    </row>
    <row r="3" spans="1:1" x14ac:dyDescent="0.25">
      <c r="A3" t="s">
        <v>146</v>
      </c>
    </row>
    <row r="5" spans="1:1" x14ac:dyDescent="0.25">
      <c r="A5" t="s">
        <v>153</v>
      </c>
    </row>
    <row r="6" spans="1:1" x14ac:dyDescent="0.25">
      <c r="A6" t="s">
        <v>147</v>
      </c>
    </row>
    <row r="7" spans="1:1" x14ac:dyDescent="0.25">
      <c r="A7" t="s">
        <v>151</v>
      </c>
    </row>
    <row r="8" spans="1:1" x14ac:dyDescent="0.25">
      <c r="A8" t="s">
        <v>148</v>
      </c>
    </row>
    <row r="9" spans="1:1" x14ac:dyDescent="0.25">
      <c r="A9" t="s">
        <v>149</v>
      </c>
    </row>
    <row r="10" spans="1:1" x14ac:dyDescent="0.25">
      <c r="A10" t="s">
        <v>150</v>
      </c>
    </row>
    <row r="12" spans="1:1" x14ac:dyDescent="0.25">
      <c r="A12" t="s">
        <v>154</v>
      </c>
    </row>
    <row r="13" spans="1:1" x14ac:dyDescent="0.25">
      <c r="A13" t="s">
        <v>155</v>
      </c>
    </row>
    <row r="14" spans="1:1" x14ac:dyDescent="0.25">
      <c r="A14" t="s">
        <v>156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c0dd7ac-90a0-4abb-b0ab-cb1ccbb0db11" xsi:nil="true"/>
    <Welogo xmlns="f3f33f8b-89a9-4aa0-835e-0b304e4c04c2" xsi:nil="true"/>
    <lcf76f155ced4ddcb4097134ff3c332f xmlns="f3f33f8b-89a9-4aa0-835e-0b304e4c04c2">
      <Terms xmlns="http://schemas.microsoft.com/office/infopath/2007/PartnerControls"/>
    </lcf76f155ced4ddcb4097134ff3c332f>
    <_x006b_l4 xmlns="f3f33f8b-89a9-4aa0-835e-0b304e4c04c2" xsi:nil="true"/>
    <_dlc_DocId xmlns="9c0dd7ac-90a0-4abb-b0ab-cb1ccbb0db11">FSTXQV67KKWU-48407807-134579</_dlc_DocId>
    <_dlc_DocIdUrl xmlns="9c0dd7ac-90a0-4abb-b0ab-cb1ccbb0db11">
      <Url>https://waardenburg.sharepoint.com/sites/WE-Projecten/_layouts/15/DocIdRedir.aspx?ID=FSTXQV67KKWU-48407807-134579</Url>
      <Description>FSTXQV67KKWU-48407807-134579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10052374E7D24A8A21418EC83961DC" ma:contentTypeVersion="19" ma:contentTypeDescription="Een nieuw document maken." ma:contentTypeScope="" ma:versionID="77f4c7a90e5eab23d8b3fb5da6703ea8">
  <xsd:schema xmlns:xsd="http://www.w3.org/2001/XMLSchema" xmlns:xs="http://www.w3.org/2001/XMLSchema" xmlns:p="http://schemas.microsoft.com/office/2006/metadata/properties" xmlns:ns2="9c0dd7ac-90a0-4abb-b0ab-cb1ccbb0db11" xmlns:ns3="f3f33f8b-89a9-4aa0-835e-0b304e4c04c2" targetNamespace="http://schemas.microsoft.com/office/2006/metadata/properties" ma:root="true" ma:fieldsID="c33e3ee8af01b2d2756bdd908517b48c" ns2:_="" ns3:_="">
    <xsd:import namespace="9c0dd7ac-90a0-4abb-b0ab-cb1ccbb0db11"/>
    <xsd:import namespace="f3f33f8b-89a9-4aa0-835e-0b304e4c04c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2:SharedWithUsers" minOccurs="0"/>
                <xsd:element ref="ns2:SharedWithDetails" minOccurs="0"/>
                <xsd:element ref="ns3:MediaServiceSearchProperties" minOccurs="0"/>
                <xsd:element ref="ns3:Welogo" minOccurs="0"/>
                <xsd:element ref="ns3:MediaServiceLocation" minOccurs="0"/>
                <xsd:element ref="ns3:_x006b_l4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0dd7ac-90a0-4abb-b0ab-cb1ccbb0db1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0" nillable="true" ma:displayName="Taxonomy Catch All Column" ma:hidden="true" ma:list="{6cc0796e-26ad-487b-a10c-bb52efecb472}" ma:internalName="TaxCatchAll" ma:showField="CatchAllData" ma:web="9c0dd7ac-90a0-4abb-b0ab-cb1ccbb0db1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f33f8b-89a9-4aa0-835e-0b304e4c04c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Afbeeldingtags" ma:readOnly="false" ma:fieldId="{5cf76f15-5ced-4ddc-b409-7134ff3c332f}" ma:taxonomyMulti="true" ma:sspId="3b3e23bd-1ea8-4a50-883b-564eb70dfe2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Welogo" ma:index="25" nillable="true" ma:displayName="We logo" ma:format="Thumbnail" ma:internalName="Welogo">
      <xsd:simpleType>
        <xsd:restriction base="dms:Unknown"/>
      </xsd:simpleType>
    </xsd:element>
    <xsd:element name="MediaServiceLocation" ma:index="26" nillable="true" ma:displayName="Location" ma:indexed="true" ma:internalName="MediaServiceLocation" ma:readOnly="true">
      <xsd:simpleType>
        <xsd:restriction base="dms:Text"/>
      </xsd:simpleType>
    </xsd:element>
    <xsd:element name="_x006b_l4" ma:index="27" nillable="true" ma:displayName="kl4" ma:description="kl4" ma:format="Dropdown" ma:internalName="_x006b_l4">
      <xsd:simpleType>
        <xsd:restriction base="dms:Text">
          <xsd:maxLength value="255"/>
        </xsd:restriction>
      </xsd:simpleType>
    </xsd:element>
    <xsd:element name="MediaServiceBillingMetadata" ma:index="2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4D3571-DEA9-4347-ACA2-BA4FAC629D7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88A3F6A-A739-41E3-83C3-D0678247A1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BEDA30-D7B7-480B-9242-4188E868AC7B}">
  <ds:schemaRefs>
    <ds:schemaRef ds:uri="http://www.w3.org/XML/1998/namespace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f3f33f8b-89a9-4aa0-835e-0b304e4c04c2"/>
    <ds:schemaRef ds:uri="http://purl.org/dc/terms/"/>
    <ds:schemaRef ds:uri="http://schemas.openxmlformats.org/package/2006/metadata/core-properties"/>
    <ds:schemaRef ds:uri="9c0dd7ac-90a0-4abb-b0ab-cb1ccbb0db11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2A5174F5-B6E4-4AFF-B235-D4F809DB97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0dd7ac-90a0-4abb-b0ab-cb1ccbb0db11"/>
    <ds:schemaRef ds:uri="f3f33f8b-89a9-4aa0-835e-0b304e4c04c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37276b06-72c2-4081-996b-9af57fe26b63}" enabled="1" method="Standard" siteId="{ac843cea-7a2b-4dc6-9f37-919c3e210fed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3</vt:i4>
      </vt:variant>
    </vt:vector>
  </HeadingPairs>
  <TitlesOfParts>
    <vt:vector size="3" baseType="lpstr">
      <vt:lpstr>mafa</vt:lpstr>
      <vt:lpstr>vis</vt:lpstr>
      <vt:lpstr>Uitleg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Anne-Marie van Noord</dc:creator>
  <cp:lastModifiedBy>Jans, Luc (RWS ON)</cp:lastModifiedBy>
  <dcterms:created xsi:type="dcterms:W3CDTF">2025-11-03T11:18:23Z</dcterms:created>
  <dcterms:modified xsi:type="dcterms:W3CDTF">2026-02-05T13:54:24Z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0x0101007410052374E7D24A8A21418EC83961DC</vt:lpwstr>
  </property>
  <property fmtid="{D5CDD505-2E9C-101B-9397-08002B2CF9AE}" pid="3" name="_dlc_DocIdItemGuid">
    <vt:lpwstr>8f46769a-b797-473d-ab64-27d0a8481e0e</vt:lpwstr>
  </property>
  <property fmtid="{D5CDD505-2E9C-101B-9397-08002B2CF9AE}" pid="4" name="MediaServiceImageTags">
    <vt:lpwstr/>
  </property>
</Properties>
</file>